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0"/>
  </p:notesMasterIdLst>
  <p:sldIdLst>
    <p:sldId id="298" r:id="rId2"/>
    <p:sldId id="258" r:id="rId3"/>
    <p:sldId id="259" r:id="rId4"/>
    <p:sldId id="260" r:id="rId5"/>
    <p:sldId id="261" r:id="rId6"/>
    <p:sldId id="262" r:id="rId7"/>
    <p:sldId id="263" r:id="rId8"/>
    <p:sldId id="264" r:id="rId9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">
    <a:wholeTbl>
      <a:tcTxStyle>
        <a:font>
          <a:latin typeface="+mn-lt"/>
          <a:ea typeface="+mn-ea"/>
          <a:cs typeface="+mn-cs"/>
        </a:font>
        <a:srgbClr val="000000"/>
      </a:tcTxStyle>
      <a:tcStyle>
        <a:tcBdr>
          <a:left>
            <a:ln w="12701" cap="flat" cmpd="sng" algn="ctr">
              <a:solidFill>
                <a:srgbClr val="FFFFFF"/>
              </a:solidFill>
              <a:prstDash val="solid"/>
              <a:round/>
              <a:headEnd type="none" w="med" len="med"/>
              <a:tailEnd type="none" w="med" len="med"/>
            </a:ln>
          </a:left>
          <a:right>
            <a:ln w="12701" cap="flat" cmpd="sng" algn="ctr">
              <a:solidFill>
                <a:srgbClr val="FFFFFF"/>
              </a:solidFill>
              <a:prstDash val="solid"/>
              <a:round/>
              <a:headEnd type="none" w="med" len="med"/>
              <a:tailEnd type="none" w="med" len="med"/>
            </a:ln>
          </a:right>
          <a:top>
            <a:ln w="12701" cap="flat" cmpd="sng" algn="ctr">
              <a:solidFill>
                <a:srgbClr val="FFFFFF"/>
              </a:solidFill>
              <a:prstDash val="solid"/>
              <a:round/>
              <a:headEnd type="none" w="med" len="med"/>
              <a:tailEnd type="none" w="med" len="med"/>
            </a:ln>
          </a:top>
          <a:bottom>
            <a:ln w="12701" cap="flat" cmpd="sng" algn="ctr">
              <a:solidFill>
                <a:srgbClr val="FFFFFF"/>
              </a:solidFill>
              <a:prstDash val="solid"/>
              <a:round/>
              <a:headEnd type="none" w="med" len="med"/>
              <a:tailEnd type="none" w="med" len="med"/>
            </a:ln>
          </a:bottom>
        </a:tcBdr>
        <a:fill>
          <a:solidFill>
            <a:srgbClr val="E7EAED"/>
          </a:solidFill>
        </a:fill>
      </a:tcStyle>
    </a:wholeTbl>
    <a:band1H>
      <a:tcStyle>
        <a:tcBdr/>
        <a:fill>
          <a:solidFill>
            <a:srgbClr val="CCD2D8"/>
          </a:solidFill>
        </a:fill>
      </a:tcStyle>
    </a:band1H>
    <a:band2H>
      <a:tcStyle>
        <a:tcBdr/>
      </a:tcStyle>
    </a:band2H>
    <a:band1V>
      <a:tcStyle>
        <a:tcBdr/>
        <a:fill>
          <a:solidFill>
            <a:srgbClr val="CCD2D8"/>
          </a:solidFill>
        </a:fill>
      </a:tcStyle>
    </a:band1V>
    <a:band2V>
      <a:tcStyle>
        <a:tcBdr/>
      </a:tcStyle>
    </a:band2V>
    <a:lastCol>
      <a:tcTxStyle b="on">
        <a:font>
          <a:latin typeface="+mn-lt"/>
          <a:ea typeface="+mn-ea"/>
          <a:cs typeface="+mn-cs"/>
        </a:font>
        <a:srgbClr val="FFFFFF"/>
      </a:tcTxStyle>
      <a:tcStyle>
        <a:tcBdr/>
        <a:fill>
          <a:solidFill>
            <a:srgbClr val="156082"/>
          </a:solidFill>
        </a:fill>
      </a:tcStyle>
    </a:lastCol>
    <a:firstCol>
      <a:tcTxStyle b="on">
        <a:font>
          <a:latin typeface="+mn-lt"/>
          <a:ea typeface="+mn-ea"/>
          <a:cs typeface="+mn-cs"/>
        </a:font>
        <a:srgbClr val="FFFFFF"/>
      </a:tcTxStyle>
      <a:tcStyle>
        <a:tcBdr/>
        <a:fill>
          <a:solidFill>
            <a:srgbClr val="156082"/>
          </a:solidFill>
        </a:fill>
      </a:tcStyle>
    </a:firstCol>
    <a:lastRow>
      <a:tcTxStyle b="on">
        <a:font>
          <a:latin typeface="+mn-lt"/>
          <a:ea typeface="+mn-ea"/>
          <a:cs typeface="+mn-cs"/>
        </a:font>
        <a:srgbClr val="FFFFFF"/>
      </a:tcTxStyle>
      <a:tcStyle>
        <a:tcBdr>
          <a:top>
            <a:ln w="38103" cap="flat" cmpd="sng" algn="ctr">
              <a:solidFill>
                <a:srgbClr val="FFFFFF"/>
              </a:solidFill>
              <a:prstDash val="solid"/>
              <a:round/>
              <a:headEnd type="none" w="med" len="med"/>
              <a:tailEnd type="none" w="med" len="med"/>
            </a:ln>
          </a:top>
        </a:tcBdr>
        <a:fill>
          <a:solidFill>
            <a:srgbClr val="156082"/>
          </a:solidFill>
        </a:fill>
      </a:tcStyle>
    </a:lastRow>
    <a:firstRow>
      <a:tcTxStyle b="on">
        <a:font>
          <a:latin typeface="+mn-lt"/>
          <a:ea typeface="+mn-ea"/>
          <a:cs typeface="+mn-cs"/>
        </a:font>
        <a:srgbClr val="FFFFFF"/>
      </a:tcTxStyle>
      <a:tcStyle>
        <a:tcBdr>
          <a:bottom>
            <a:ln w="38103" cap="flat" cmpd="sng" algn="ctr">
              <a:solidFill>
                <a:srgbClr val="FFFFFF"/>
              </a:solidFill>
              <a:prstDash val="solid"/>
              <a:round/>
              <a:headEnd type="none" w="med" len="med"/>
              <a:tailEnd type="none" w="med" len="med"/>
            </a:ln>
          </a:bottom>
        </a:tcBdr>
        <a:fill>
          <a:solidFill>
            <a:srgbClr val="156082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SorterView">
  <p:normalViewPr>
    <p:restoredLeft sz="15620"/>
    <p:restoredTop sz="94660"/>
  </p:normalViewPr>
  <p:slideViewPr>
    <p:cSldViewPr snapToGrid="0">
      <p:cViewPr varScale="1">
        <p:scale>
          <a:sx n="109" d="100"/>
          <a:sy n="109" d="100"/>
        </p:scale>
        <p:origin x="1674" y="10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50" d="100"/>
        <a:sy n="5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 txBox="1">
            <a:spLocks noGrp="1"/>
          </p:cNvSpPr>
          <p:nvPr>
            <p:ph type="hdr" sz="quarter"/>
          </p:nvPr>
        </p:nvSpPr>
        <p:spPr>
          <a:xfrm>
            <a:off x="0" y="0"/>
            <a:ext cx="2971800" cy="458791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anchor="t" anchorCtr="0" compatLnSpc="1">
            <a:noAutofit/>
          </a:bodyPr>
          <a:lstStyle>
            <a:lvl1pPr marL="0" marR="0" lvl="0" indent="0" algn="l" defTabSz="4572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lang="en-GB" sz="1200" b="0" i="0" u="none" strike="noStrike" kern="1200" cap="none" spc="0" baseline="0">
                <a:solidFill>
                  <a:srgbClr val="000000"/>
                </a:solidFill>
                <a:uFillTx/>
                <a:latin typeface="Aptos"/>
              </a:defRPr>
            </a:lvl1pPr>
          </a:lstStyle>
          <a:p>
            <a:pPr lvl="0"/>
            <a:endParaRPr lang="en-GB"/>
          </a:p>
        </p:txBody>
      </p:sp>
      <p:sp>
        <p:nvSpPr>
          <p:cNvPr id="3" name="Date Placeholder 2"/>
          <p:cNvSpPr txBox="1">
            <a:spLocks noGrp="1"/>
          </p:cNvSpPr>
          <p:nvPr>
            <p:ph type="dt" idx="1"/>
          </p:nvPr>
        </p:nvSpPr>
        <p:spPr>
          <a:xfrm>
            <a:off x="3884608" y="0"/>
            <a:ext cx="2971800" cy="458791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anchor="t" anchorCtr="0" compatLnSpc="1">
            <a:noAutofit/>
          </a:bodyPr>
          <a:lstStyle>
            <a:lvl1pPr marL="0" marR="0" lvl="0" indent="0" algn="r" defTabSz="4572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lang="en-GB" sz="1200" b="0" i="0" u="none" strike="noStrike" kern="1200" cap="none" spc="0" baseline="0">
                <a:solidFill>
                  <a:srgbClr val="000000"/>
                </a:solidFill>
                <a:uFillTx/>
                <a:latin typeface="Aptos"/>
              </a:defRPr>
            </a:lvl1pPr>
          </a:lstStyle>
          <a:p>
            <a:pPr lvl="0"/>
            <a:fld id="{2BB9EAD5-94E5-4B5D-A24A-F8AF8E7B0CAE}" type="datetime1">
              <a:rPr lang="en-GB"/>
              <a:pPr lvl="0"/>
              <a:t>20/03/2025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099"/>
          </a:xfrm>
          <a:prstGeom prst="rect">
            <a:avLst/>
          </a:prstGeom>
          <a:noFill/>
          <a:ln w="12701">
            <a:solidFill>
              <a:srgbClr val="000000"/>
            </a:solidFill>
            <a:prstDash val="solid"/>
          </a:ln>
        </p:spPr>
      </p:sp>
      <p:sp>
        <p:nvSpPr>
          <p:cNvPr id="5" name="Notes Placeholder 4"/>
          <p:cNvSpPr txBox="1">
            <a:spLocks noGrp="1"/>
          </p:cNvSpPr>
          <p:nvPr>
            <p:ph type="body" sz="quarter" idx="3"/>
          </p:nvPr>
        </p:nvSpPr>
        <p:spPr>
          <a:xfrm>
            <a:off x="685800" y="4400549"/>
            <a:ext cx="5486400" cy="3600450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anchor="t" anchorCtr="0" compatLnSpc="1">
            <a:no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 txBox="1">
            <a:spLocks noGrp="1"/>
          </p:cNvSpPr>
          <p:nvPr>
            <p:ph type="ftr" sz="quarter" idx="4"/>
          </p:nvPr>
        </p:nvSpPr>
        <p:spPr>
          <a:xfrm>
            <a:off x="0" y="8685208"/>
            <a:ext cx="2971800" cy="458791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anchor="b" anchorCtr="0" compatLnSpc="1">
            <a:noAutofit/>
          </a:bodyPr>
          <a:lstStyle>
            <a:lvl1pPr marL="0" marR="0" lvl="0" indent="0" algn="l" defTabSz="4572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lang="en-GB" sz="1200" b="0" i="0" u="none" strike="noStrike" kern="1200" cap="none" spc="0" baseline="0">
                <a:solidFill>
                  <a:srgbClr val="000000"/>
                </a:solidFill>
                <a:uFillTx/>
                <a:latin typeface="Aptos"/>
              </a:defRPr>
            </a:lvl1pPr>
          </a:lstStyle>
          <a:p>
            <a:pPr lvl="0"/>
            <a:endParaRPr lang="en-GB"/>
          </a:p>
        </p:txBody>
      </p:sp>
      <p:sp>
        <p:nvSpPr>
          <p:cNvPr id="7" name="Slide Number Placeholder 6"/>
          <p:cNvSpPr txBox="1">
            <a:spLocks noGrp="1"/>
          </p:cNvSpPr>
          <p:nvPr>
            <p:ph type="sldNum" sz="quarter" idx="5"/>
          </p:nvPr>
        </p:nvSpPr>
        <p:spPr>
          <a:xfrm>
            <a:off x="3884608" y="8685208"/>
            <a:ext cx="2971800" cy="458791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anchor="b" anchorCtr="0" compatLnSpc="1">
            <a:noAutofit/>
          </a:bodyPr>
          <a:lstStyle>
            <a:lvl1pPr marL="0" marR="0" lvl="0" indent="0" algn="r" defTabSz="4572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lang="en-GB" sz="1200" b="0" i="0" u="none" strike="noStrike" kern="1200" cap="none" spc="0" baseline="0">
                <a:solidFill>
                  <a:srgbClr val="000000"/>
                </a:solidFill>
                <a:uFillTx/>
                <a:latin typeface="Aptos"/>
              </a:defRPr>
            </a:lvl1pPr>
          </a:lstStyle>
          <a:p>
            <a:pPr lvl="0"/>
            <a:fld id="{762F7D3D-1BC3-4F36-8085-3FE8BE45041B}" type="slidenum"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9759212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marR="0" lvl="0" indent="0" algn="l" defTabSz="914400" rtl="0" fontAlgn="auto" hangingPunct="1">
      <a:lnSpc>
        <a:spcPct val="100000"/>
      </a:lnSpc>
      <a:spcBef>
        <a:spcPts val="0"/>
      </a:spcBef>
      <a:spcAft>
        <a:spcPts val="0"/>
      </a:spcAft>
      <a:buNone/>
      <a:tabLst/>
      <a:defRPr lang="en-US" sz="1200" b="0" i="0" u="none" strike="noStrike" kern="1200" cap="none" spc="0" baseline="0">
        <a:solidFill>
          <a:srgbClr val="000000"/>
        </a:solidFill>
        <a:uFillTx/>
        <a:latin typeface="Aptos"/>
      </a:defRPr>
    </a:lvl1pPr>
    <a:lvl2pPr marL="457200" marR="0" lvl="1" indent="0" algn="l" defTabSz="914400" rtl="0" fontAlgn="auto" hangingPunct="1">
      <a:lnSpc>
        <a:spcPct val="100000"/>
      </a:lnSpc>
      <a:spcBef>
        <a:spcPts val="0"/>
      </a:spcBef>
      <a:spcAft>
        <a:spcPts val="0"/>
      </a:spcAft>
      <a:buNone/>
      <a:tabLst/>
      <a:defRPr lang="en-US" sz="1200" b="0" i="0" u="none" strike="noStrike" kern="1200" cap="none" spc="0" baseline="0">
        <a:solidFill>
          <a:srgbClr val="000000"/>
        </a:solidFill>
        <a:uFillTx/>
        <a:latin typeface="Aptos"/>
      </a:defRPr>
    </a:lvl2pPr>
    <a:lvl3pPr marL="914400" marR="0" lvl="2" indent="0" algn="l" defTabSz="914400" rtl="0" fontAlgn="auto" hangingPunct="1">
      <a:lnSpc>
        <a:spcPct val="100000"/>
      </a:lnSpc>
      <a:spcBef>
        <a:spcPts val="0"/>
      </a:spcBef>
      <a:spcAft>
        <a:spcPts val="0"/>
      </a:spcAft>
      <a:buNone/>
      <a:tabLst/>
      <a:defRPr lang="en-US" sz="1200" b="0" i="0" u="none" strike="noStrike" kern="1200" cap="none" spc="0" baseline="0">
        <a:solidFill>
          <a:srgbClr val="000000"/>
        </a:solidFill>
        <a:uFillTx/>
        <a:latin typeface="Aptos"/>
      </a:defRPr>
    </a:lvl3pPr>
    <a:lvl4pPr marL="1371600" marR="0" lvl="3" indent="0" algn="l" defTabSz="914400" rtl="0" fontAlgn="auto" hangingPunct="1">
      <a:lnSpc>
        <a:spcPct val="100000"/>
      </a:lnSpc>
      <a:spcBef>
        <a:spcPts val="0"/>
      </a:spcBef>
      <a:spcAft>
        <a:spcPts val="0"/>
      </a:spcAft>
      <a:buNone/>
      <a:tabLst/>
      <a:defRPr lang="en-US" sz="1200" b="0" i="0" u="none" strike="noStrike" kern="1200" cap="none" spc="0" baseline="0">
        <a:solidFill>
          <a:srgbClr val="000000"/>
        </a:solidFill>
        <a:uFillTx/>
        <a:latin typeface="Aptos"/>
      </a:defRPr>
    </a:lvl4pPr>
    <a:lvl5pPr marL="1828800" marR="0" lvl="4" indent="0" algn="l" defTabSz="914400" rtl="0" fontAlgn="auto" hangingPunct="1">
      <a:lnSpc>
        <a:spcPct val="100000"/>
      </a:lnSpc>
      <a:spcBef>
        <a:spcPts val="0"/>
      </a:spcBef>
      <a:spcAft>
        <a:spcPts val="0"/>
      </a:spcAft>
      <a:buNone/>
      <a:tabLst/>
      <a:defRPr lang="en-US" sz="1200" b="0" i="0" u="none" strike="noStrike" kern="1200" cap="none" spc="0" baseline="0">
        <a:solidFill>
          <a:srgbClr val="000000"/>
        </a:solidFill>
        <a:uFillTx/>
        <a:latin typeface="Apto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1371600" y="1143000"/>
            <a:ext cx="4114800" cy="3086100"/>
          </a:xfrm>
        </p:spPr>
      </p:sp>
      <p:sp>
        <p:nvSpPr>
          <p:cNvPr id="3" name="Notes Placeholder 2"/>
          <p:cNvSpPr txBox="1">
            <a:spLocks noGrp="1"/>
          </p:cNvSpPr>
          <p:nvPr>
            <p:ph type="body" sz="quarter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 txBox="1"/>
          <p:nvPr/>
        </p:nvSpPr>
        <p:spPr>
          <a:xfrm>
            <a:off x="3884608" y="8685208"/>
            <a:ext cx="2971800" cy="458791"/>
          </a:xfrm>
          <a:prstGeom prst="rect">
            <a:avLst/>
          </a:prstGeom>
          <a:noFill/>
          <a:ln cap="flat">
            <a:noFill/>
          </a:ln>
        </p:spPr>
        <p:txBody>
          <a:bodyPr vert="horz" wrap="square" lIns="91440" tIns="45720" rIns="91440" bIns="45720" anchor="b" anchorCtr="0" compatLnSpc="1">
            <a:noAutofit/>
          </a:bodyPr>
          <a:lstStyle/>
          <a:p>
            <a:pPr marL="0" marR="0" lvl="0" indent="0" algn="r" defTabSz="4572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fld id="{4235EE6A-54F8-436F-84F4-9475C133094E}" type="slidenum">
              <a:t>1</a:t>
            </a:fld>
            <a:endParaRPr lang="en-GB" sz="1200" b="0" i="0" u="none" strike="noStrike" kern="1200" cap="none" spc="0" baseline="0">
              <a:solidFill>
                <a:srgbClr val="000000"/>
              </a:solidFill>
              <a:uFillTx/>
              <a:latin typeface="Aptos"/>
            </a:endParaRPr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1371600" y="1143000"/>
            <a:ext cx="4114800" cy="3086100"/>
          </a:xfrm>
        </p:spPr>
      </p:sp>
      <p:sp>
        <p:nvSpPr>
          <p:cNvPr id="3" name="Notes Placeholder 2"/>
          <p:cNvSpPr txBox="1">
            <a:spLocks noGrp="1"/>
          </p:cNvSpPr>
          <p:nvPr>
            <p:ph type="body" sz="quarter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 txBox="1"/>
          <p:nvPr/>
        </p:nvSpPr>
        <p:spPr>
          <a:xfrm>
            <a:off x="3884608" y="8685208"/>
            <a:ext cx="2971800" cy="458791"/>
          </a:xfrm>
          <a:prstGeom prst="rect">
            <a:avLst/>
          </a:prstGeom>
          <a:noFill/>
          <a:ln cap="flat">
            <a:noFill/>
          </a:ln>
        </p:spPr>
        <p:txBody>
          <a:bodyPr vert="horz" wrap="square" lIns="91440" tIns="45720" rIns="91440" bIns="45720" anchor="b" anchorCtr="0" compatLnSpc="1">
            <a:noAutofit/>
          </a:bodyPr>
          <a:lstStyle/>
          <a:p>
            <a:pPr marL="0" marR="0" lvl="0" indent="0" algn="r" defTabSz="4572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fld id="{C8296D0A-C9C7-40CD-8E41-47B3694F04AE}" type="slidenum">
              <a:t>2</a:t>
            </a:fld>
            <a:endParaRPr lang="en-GB" sz="1200" b="0" i="0" u="none" strike="noStrike" kern="1200" cap="none" spc="0" baseline="0">
              <a:solidFill>
                <a:srgbClr val="000000"/>
              </a:solidFill>
              <a:uFillTx/>
              <a:latin typeface="Aptos"/>
            </a:endParaRPr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1371600" y="1143000"/>
            <a:ext cx="4114800" cy="3086100"/>
          </a:xfrm>
        </p:spPr>
      </p:sp>
      <p:sp>
        <p:nvSpPr>
          <p:cNvPr id="3" name="Notes Placeholder 2"/>
          <p:cNvSpPr txBox="1">
            <a:spLocks noGrp="1"/>
          </p:cNvSpPr>
          <p:nvPr>
            <p:ph type="body" sz="quarter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 txBox="1"/>
          <p:nvPr/>
        </p:nvSpPr>
        <p:spPr>
          <a:xfrm>
            <a:off x="3884608" y="8685208"/>
            <a:ext cx="2971800" cy="458791"/>
          </a:xfrm>
          <a:prstGeom prst="rect">
            <a:avLst/>
          </a:prstGeom>
          <a:noFill/>
          <a:ln cap="flat">
            <a:noFill/>
          </a:ln>
        </p:spPr>
        <p:txBody>
          <a:bodyPr vert="horz" wrap="square" lIns="91440" tIns="45720" rIns="91440" bIns="45720" anchor="b" anchorCtr="0" compatLnSpc="1">
            <a:noAutofit/>
          </a:bodyPr>
          <a:lstStyle/>
          <a:p>
            <a:pPr marL="0" marR="0" lvl="0" indent="0" algn="r" defTabSz="4572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fld id="{37EDF3E1-8A71-49DA-B2BF-DC0CD588DB96}" type="slidenum">
              <a:t>3</a:t>
            </a:fld>
            <a:endParaRPr lang="en-GB" sz="1200" b="0" i="0" u="none" strike="noStrike" kern="1200" cap="none" spc="0" baseline="0">
              <a:solidFill>
                <a:srgbClr val="000000"/>
              </a:solidFill>
              <a:uFillTx/>
              <a:latin typeface="Aptos"/>
            </a:endParaRPr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1371600" y="1143000"/>
            <a:ext cx="4114800" cy="3086100"/>
          </a:xfrm>
        </p:spPr>
      </p:sp>
      <p:sp>
        <p:nvSpPr>
          <p:cNvPr id="3" name="Notes Placeholder 2"/>
          <p:cNvSpPr txBox="1">
            <a:spLocks noGrp="1"/>
          </p:cNvSpPr>
          <p:nvPr>
            <p:ph type="body" sz="quarter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 txBox="1"/>
          <p:nvPr/>
        </p:nvSpPr>
        <p:spPr>
          <a:xfrm>
            <a:off x="3884608" y="8685208"/>
            <a:ext cx="2971800" cy="458791"/>
          </a:xfrm>
          <a:prstGeom prst="rect">
            <a:avLst/>
          </a:prstGeom>
          <a:noFill/>
          <a:ln cap="flat">
            <a:noFill/>
          </a:ln>
        </p:spPr>
        <p:txBody>
          <a:bodyPr vert="horz" wrap="square" lIns="91440" tIns="45720" rIns="91440" bIns="45720" anchor="b" anchorCtr="0" compatLnSpc="1">
            <a:noAutofit/>
          </a:bodyPr>
          <a:lstStyle/>
          <a:p>
            <a:pPr marL="0" marR="0" lvl="0" indent="0" algn="r" defTabSz="4572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fld id="{64928878-7481-4BB0-BFA9-4365E3B4ADD3}" type="slidenum">
              <a:t>4</a:t>
            </a:fld>
            <a:endParaRPr lang="en-GB" sz="1200" b="0" i="0" u="none" strike="noStrike" kern="1200" cap="none" spc="0" baseline="0">
              <a:solidFill>
                <a:srgbClr val="000000"/>
              </a:solidFill>
              <a:uFillTx/>
              <a:latin typeface="Aptos"/>
            </a:endParaRPr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1371600" y="1143000"/>
            <a:ext cx="4114800" cy="3086100"/>
          </a:xfrm>
        </p:spPr>
      </p:sp>
      <p:sp>
        <p:nvSpPr>
          <p:cNvPr id="3" name="Notes Placeholder 2"/>
          <p:cNvSpPr txBox="1">
            <a:spLocks noGrp="1"/>
          </p:cNvSpPr>
          <p:nvPr>
            <p:ph type="body" sz="quarter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 txBox="1"/>
          <p:nvPr/>
        </p:nvSpPr>
        <p:spPr>
          <a:xfrm>
            <a:off x="3884608" y="8685208"/>
            <a:ext cx="2971800" cy="458791"/>
          </a:xfrm>
          <a:prstGeom prst="rect">
            <a:avLst/>
          </a:prstGeom>
          <a:noFill/>
          <a:ln cap="flat">
            <a:noFill/>
          </a:ln>
        </p:spPr>
        <p:txBody>
          <a:bodyPr vert="horz" wrap="square" lIns="91440" tIns="45720" rIns="91440" bIns="45720" anchor="b" anchorCtr="0" compatLnSpc="1">
            <a:noAutofit/>
          </a:bodyPr>
          <a:lstStyle/>
          <a:p>
            <a:pPr marL="0" marR="0" lvl="0" indent="0" algn="r" defTabSz="4572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fld id="{909985EB-0F4F-4498-A70E-374B83B42300}" type="slidenum">
              <a:t>5</a:t>
            </a:fld>
            <a:endParaRPr lang="en-GB" sz="1200" b="0" i="0" u="none" strike="noStrike" kern="1200" cap="none" spc="0" baseline="0">
              <a:solidFill>
                <a:srgbClr val="000000"/>
              </a:solidFill>
              <a:uFillTx/>
              <a:latin typeface="Aptos"/>
            </a:endParaRPr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1371600" y="1143000"/>
            <a:ext cx="4114800" cy="3086100"/>
          </a:xfrm>
        </p:spPr>
      </p:sp>
      <p:sp>
        <p:nvSpPr>
          <p:cNvPr id="3" name="Notes Placeholder 2"/>
          <p:cNvSpPr txBox="1">
            <a:spLocks noGrp="1"/>
          </p:cNvSpPr>
          <p:nvPr>
            <p:ph type="body" sz="quarter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 txBox="1"/>
          <p:nvPr/>
        </p:nvSpPr>
        <p:spPr>
          <a:xfrm>
            <a:off x="3884608" y="8685208"/>
            <a:ext cx="2971800" cy="458791"/>
          </a:xfrm>
          <a:prstGeom prst="rect">
            <a:avLst/>
          </a:prstGeom>
          <a:noFill/>
          <a:ln cap="flat">
            <a:noFill/>
          </a:ln>
        </p:spPr>
        <p:txBody>
          <a:bodyPr vert="horz" wrap="square" lIns="91440" tIns="45720" rIns="91440" bIns="45720" anchor="b" anchorCtr="0" compatLnSpc="1">
            <a:noAutofit/>
          </a:bodyPr>
          <a:lstStyle/>
          <a:p>
            <a:pPr marL="0" marR="0" lvl="0" indent="0" algn="r" defTabSz="4572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fld id="{20CB22F2-ADDF-4694-B930-FB9849DF47FF}" type="slidenum">
              <a:t>6</a:t>
            </a:fld>
            <a:endParaRPr lang="en-GB" sz="1200" b="0" i="0" u="none" strike="noStrike" kern="1200" cap="none" spc="0" baseline="0">
              <a:solidFill>
                <a:srgbClr val="000000"/>
              </a:solidFill>
              <a:uFillTx/>
              <a:latin typeface="Aptos"/>
            </a:endParaRPr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1371600" y="1143000"/>
            <a:ext cx="4114800" cy="3086100"/>
          </a:xfrm>
        </p:spPr>
      </p:sp>
      <p:sp>
        <p:nvSpPr>
          <p:cNvPr id="3" name="Notes Placeholder 2"/>
          <p:cNvSpPr txBox="1">
            <a:spLocks noGrp="1"/>
          </p:cNvSpPr>
          <p:nvPr>
            <p:ph type="body" sz="quarter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 txBox="1"/>
          <p:nvPr/>
        </p:nvSpPr>
        <p:spPr>
          <a:xfrm>
            <a:off x="3884608" y="8685208"/>
            <a:ext cx="2971800" cy="458791"/>
          </a:xfrm>
          <a:prstGeom prst="rect">
            <a:avLst/>
          </a:prstGeom>
          <a:noFill/>
          <a:ln cap="flat">
            <a:noFill/>
          </a:ln>
        </p:spPr>
        <p:txBody>
          <a:bodyPr vert="horz" wrap="square" lIns="91440" tIns="45720" rIns="91440" bIns="45720" anchor="b" anchorCtr="0" compatLnSpc="1">
            <a:noAutofit/>
          </a:bodyPr>
          <a:lstStyle/>
          <a:p>
            <a:pPr marL="0" marR="0" lvl="0" indent="0" algn="r" defTabSz="4572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fld id="{4A766899-9380-455D-82DC-92B93609589A}" type="slidenum">
              <a:t>7</a:t>
            </a:fld>
            <a:endParaRPr lang="en-GB" sz="1200" b="0" i="0" u="none" strike="noStrike" kern="1200" cap="none" spc="0" baseline="0">
              <a:solidFill>
                <a:srgbClr val="000000"/>
              </a:solidFill>
              <a:uFillTx/>
              <a:latin typeface="Aptos"/>
            </a:endParaRPr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1371600" y="1143000"/>
            <a:ext cx="4114800" cy="3086100"/>
          </a:xfrm>
        </p:spPr>
      </p:sp>
      <p:sp>
        <p:nvSpPr>
          <p:cNvPr id="3" name="Notes Placeholder 2"/>
          <p:cNvSpPr txBox="1">
            <a:spLocks noGrp="1"/>
          </p:cNvSpPr>
          <p:nvPr>
            <p:ph type="body" sz="quarter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 txBox="1"/>
          <p:nvPr/>
        </p:nvSpPr>
        <p:spPr>
          <a:xfrm>
            <a:off x="3884608" y="8685208"/>
            <a:ext cx="2971800" cy="458791"/>
          </a:xfrm>
          <a:prstGeom prst="rect">
            <a:avLst/>
          </a:prstGeom>
          <a:noFill/>
          <a:ln cap="flat">
            <a:noFill/>
          </a:ln>
        </p:spPr>
        <p:txBody>
          <a:bodyPr vert="horz" wrap="square" lIns="91440" tIns="45720" rIns="91440" bIns="45720" anchor="b" anchorCtr="0" compatLnSpc="1">
            <a:noAutofit/>
          </a:bodyPr>
          <a:lstStyle/>
          <a:p>
            <a:pPr marL="0" marR="0" lvl="0" indent="0" algn="r" defTabSz="4572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fld id="{BEDE5A7B-B6EB-40D7-AB7D-AB043E193905}" type="slidenum">
              <a:t>8</a:t>
            </a:fld>
            <a:endParaRPr lang="en-GB" sz="1200" b="0" i="0" u="none" strike="noStrike" kern="1200" cap="none" spc="0" baseline="0">
              <a:solidFill>
                <a:srgbClr val="000000"/>
              </a:solidFill>
              <a:uFillTx/>
              <a:latin typeface="Aptos"/>
            </a:endParaRPr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 txBox="1">
            <a:spLocks noGrp="1"/>
          </p:cNvSpPr>
          <p:nvPr>
            <p:ph type="ctrTitle"/>
          </p:nvPr>
        </p:nvSpPr>
        <p:spPr>
          <a:xfrm>
            <a:off x="685800" y="1122361"/>
            <a:ext cx="7772400" cy="2387598"/>
          </a:xfrm>
        </p:spPr>
        <p:txBody>
          <a:bodyPr anchor="b" anchorCtr="1"/>
          <a:lstStyle>
            <a:lvl1pPr algn="ctr">
              <a:defRPr sz="6000"/>
            </a:lvl1pPr>
          </a:lstStyle>
          <a:p>
            <a:pPr lvl="0"/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 txBox="1">
            <a:spLocks noGrp="1"/>
          </p:cNvSpPr>
          <p:nvPr>
            <p:ph type="subTitle" idx="1"/>
          </p:nvPr>
        </p:nvSpPr>
        <p:spPr>
          <a:xfrm>
            <a:off x="1143000" y="3602041"/>
            <a:ext cx="6858000" cy="1655758"/>
          </a:xfrm>
        </p:spPr>
        <p:txBody>
          <a:bodyPr anchorCtr="1"/>
          <a:lstStyle>
            <a:lvl1pPr marL="0" indent="0" algn="ctr">
              <a:buNone/>
              <a:defRPr sz="2400"/>
            </a:lvl1pPr>
          </a:lstStyle>
          <a:p>
            <a:pPr lvl="0"/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 txBox="1">
            <a:spLocks noGrp="1"/>
          </p:cNvSpPr>
          <p:nvPr>
            <p:ph type="dt" sz="half" idx="7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0BB1FA5A-C180-4574-9496-A7B28A96974E}" type="datetime1">
              <a:rPr lang="en-GB"/>
              <a:pPr lvl="0"/>
              <a:t>20/03/2025</a:t>
            </a:fld>
            <a:endParaRPr lang="en-GB"/>
          </a:p>
        </p:txBody>
      </p:sp>
      <p:sp>
        <p:nvSpPr>
          <p:cNvPr id="5" name="Footer Placeholder 4"/>
          <p:cNvSpPr txBox="1">
            <a:spLocks noGrp="1"/>
          </p:cNvSpPr>
          <p:nvPr>
            <p:ph type="ftr" sz="quarter" idx="9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endParaRPr lang="en-GB"/>
          </a:p>
        </p:txBody>
      </p:sp>
      <p:sp>
        <p:nvSpPr>
          <p:cNvPr id="6" name="Slide Number Placeholder 5"/>
          <p:cNvSpPr txBox="1">
            <a:spLocks noGrp="1"/>
          </p:cNvSpPr>
          <p:nvPr>
            <p:ph type="sldNum" sz="quarter" idx="8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4636AC7C-E0CD-4D7C-8F88-87BD983EB946}" type="slidenum"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6285974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hf sldNum="0" hdr="0" ftr="0" dt="0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 txBox="1"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 txBox="1">
            <a:spLocks noGrp="1"/>
          </p:cNvSpPr>
          <p:nvPr>
            <p:ph idx="1"/>
          </p:nvPr>
        </p:nvSpPr>
        <p:spPr/>
        <p:txBody>
          <a:bodyPr/>
          <a:lstStyle>
            <a:lvl1pPr>
              <a:defRPr/>
            </a:lvl1pPr>
            <a:lvl2pPr>
              <a:defRPr/>
            </a:lvl2pPr>
            <a:lvl3pPr>
              <a:defRPr/>
            </a:lvl3pPr>
            <a:lvl4pPr>
              <a:defRPr/>
            </a:lvl4pPr>
            <a:lvl5pPr>
              <a:defRPr/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 txBox="1">
            <a:spLocks noGrp="1"/>
          </p:cNvSpPr>
          <p:nvPr>
            <p:ph type="dt" sz="half" idx="7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EBB1F9D1-F622-47FB-BA08-9D5A79B4F332}" type="datetime1">
              <a:rPr lang="en-GB"/>
              <a:pPr lvl="0"/>
              <a:t>20/03/2025</a:t>
            </a:fld>
            <a:endParaRPr lang="en-GB"/>
          </a:p>
        </p:txBody>
      </p:sp>
      <p:sp>
        <p:nvSpPr>
          <p:cNvPr id="5" name="Footer Placeholder 4"/>
          <p:cNvSpPr txBox="1">
            <a:spLocks noGrp="1"/>
          </p:cNvSpPr>
          <p:nvPr>
            <p:ph type="ftr" sz="quarter" idx="9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endParaRPr lang="en-GB"/>
          </a:p>
        </p:txBody>
      </p:sp>
      <p:sp>
        <p:nvSpPr>
          <p:cNvPr id="6" name="Slide Number Placeholder 5"/>
          <p:cNvSpPr txBox="1">
            <a:spLocks noGrp="1"/>
          </p:cNvSpPr>
          <p:nvPr>
            <p:ph type="sldNum" sz="quarter" idx="8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3B0CCC16-51E0-4C04-BB0D-AF0F909193DF}" type="slidenum"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728957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 txBox="1">
            <a:spLocks noGrp="1"/>
          </p:cNvSpPr>
          <p:nvPr>
            <p:ph type="title"/>
          </p:nvPr>
        </p:nvSpPr>
        <p:spPr>
          <a:xfrm>
            <a:off x="623885" y="1709735"/>
            <a:ext cx="7886700" cy="2852735"/>
          </a:xfrm>
        </p:spPr>
        <p:txBody>
          <a:bodyPr anchor="b"/>
          <a:lstStyle>
            <a:lvl1pPr>
              <a:defRPr sz="6000"/>
            </a:lvl1pPr>
          </a:lstStyle>
          <a:p>
            <a:pPr lvl="0"/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 txBox="1">
            <a:spLocks noGrp="1"/>
          </p:cNvSpPr>
          <p:nvPr>
            <p:ph type="body" idx="1"/>
          </p:nvPr>
        </p:nvSpPr>
        <p:spPr>
          <a:xfrm>
            <a:off x="623885" y="4589465"/>
            <a:ext cx="7886700" cy="1500182"/>
          </a:xfrm>
        </p:spPr>
        <p:txBody>
          <a:bodyPr/>
          <a:lstStyle>
            <a:lvl1pPr marL="0" indent="0">
              <a:buNone/>
              <a:defRPr sz="2400">
                <a:solidFill>
                  <a:srgbClr val="767676"/>
                </a:solidFill>
              </a:defRPr>
            </a:lvl1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 txBox="1">
            <a:spLocks noGrp="1"/>
          </p:cNvSpPr>
          <p:nvPr>
            <p:ph type="dt" sz="half" idx="7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B58F80C1-3F39-464C-8403-ABF926AC6150}" type="datetime1">
              <a:rPr lang="en-GB"/>
              <a:pPr lvl="0"/>
              <a:t>20/03/2025</a:t>
            </a:fld>
            <a:endParaRPr lang="en-GB"/>
          </a:p>
        </p:txBody>
      </p:sp>
      <p:sp>
        <p:nvSpPr>
          <p:cNvPr id="5" name="Footer Placeholder 4"/>
          <p:cNvSpPr txBox="1">
            <a:spLocks noGrp="1"/>
          </p:cNvSpPr>
          <p:nvPr>
            <p:ph type="ftr" sz="quarter" idx="9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endParaRPr lang="en-GB"/>
          </a:p>
        </p:txBody>
      </p:sp>
      <p:sp>
        <p:nvSpPr>
          <p:cNvPr id="6" name="Slide Number Placeholder 5"/>
          <p:cNvSpPr txBox="1">
            <a:spLocks noGrp="1"/>
          </p:cNvSpPr>
          <p:nvPr>
            <p:ph type="sldNum" sz="quarter" idx="8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F8C57427-3DC3-4582-B07E-43FAA909AA49}" type="slidenum"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9267261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 txBox="1"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 txBox="1">
            <a:spLocks noGrp="1"/>
          </p:cNvSpPr>
          <p:nvPr>
            <p:ph idx="1"/>
          </p:nvPr>
        </p:nvSpPr>
        <p:spPr>
          <a:xfrm>
            <a:off x="628650" y="1825627"/>
            <a:ext cx="3886200" cy="4351336"/>
          </a:xfrm>
        </p:spPr>
        <p:txBody>
          <a:bodyPr/>
          <a:lstStyle>
            <a:lvl1pPr>
              <a:defRPr/>
            </a:lvl1pPr>
            <a:lvl2pPr>
              <a:defRPr/>
            </a:lvl2pPr>
            <a:lvl3pPr>
              <a:defRPr/>
            </a:lvl3pPr>
            <a:lvl4pPr>
              <a:defRPr/>
            </a:lvl4pPr>
            <a:lvl5pPr>
              <a:defRPr/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 txBox="1">
            <a:spLocks noGrp="1"/>
          </p:cNvSpPr>
          <p:nvPr>
            <p:ph idx="2"/>
          </p:nvPr>
        </p:nvSpPr>
        <p:spPr>
          <a:xfrm>
            <a:off x="4629149" y="1825627"/>
            <a:ext cx="3886200" cy="4351336"/>
          </a:xfrm>
        </p:spPr>
        <p:txBody>
          <a:bodyPr/>
          <a:lstStyle>
            <a:lvl1pPr>
              <a:defRPr/>
            </a:lvl1pPr>
            <a:lvl2pPr>
              <a:defRPr/>
            </a:lvl2pPr>
            <a:lvl3pPr>
              <a:defRPr/>
            </a:lvl3pPr>
            <a:lvl4pPr>
              <a:defRPr/>
            </a:lvl4pPr>
            <a:lvl5pPr>
              <a:defRPr/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 txBox="1">
            <a:spLocks noGrp="1"/>
          </p:cNvSpPr>
          <p:nvPr>
            <p:ph type="dt" sz="half" idx="7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4BE95D30-C405-43E5-82B7-A674E325CC94}" type="datetime1">
              <a:rPr lang="en-GB"/>
              <a:pPr lvl="0"/>
              <a:t>20/03/2025</a:t>
            </a:fld>
            <a:endParaRPr lang="en-GB"/>
          </a:p>
        </p:txBody>
      </p:sp>
      <p:sp>
        <p:nvSpPr>
          <p:cNvPr id="6" name="Footer Placeholder 5"/>
          <p:cNvSpPr txBox="1">
            <a:spLocks noGrp="1"/>
          </p:cNvSpPr>
          <p:nvPr>
            <p:ph type="ftr" sz="quarter" idx="9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endParaRPr lang="en-GB"/>
          </a:p>
        </p:txBody>
      </p:sp>
      <p:sp>
        <p:nvSpPr>
          <p:cNvPr id="7" name="Slide Number Placeholder 6"/>
          <p:cNvSpPr txBox="1">
            <a:spLocks noGrp="1"/>
          </p:cNvSpPr>
          <p:nvPr>
            <p:ph type="sldNum" sz="quarter" idx="8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9517A77F-DAF5-403C-90BE-03F33C3D23B5}" type="slidenum"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5760981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 txBox="1">
            <a:spLocks noGrp="1"/>
          </p:cNvSpPr>
          <p:nvPr>
            <p:ph type="title"/>
          </p:nvPr>
        </p:nvSpPr>
        <p:spPr>
          <a:xfrm>
            <a:off x="629838" y="365129"/>
            <a:ext cx="7886700" cy="1325559"/>
          </a:xfrm>
        </p:spPr>
        <p:txBody>
          <a:bodyPr/>
          <a:lstStyle>
            <a:lvl1pPr>
              <a:defRPr/>
            </a:lvl1pPr>
          </a:lstStyle>
          <a:p>
            <a:pPr lvl="0"/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 txBox="1">
            <a:spLocks noGrp="1"/>
          </p:cNvSpPr>
          <p:nvPr>
            <p:ph type="body" idx="1"/>
          </p:nvPr>
        </p:nvSpPr>
        <p:spPr>
          <a:xfrm>
            <a:off x="629838" y="1681160"/>
            <a:ext cx="3868341" cy="823910"/>
          </a:xfrm>
        </p:spPr>
        <p:txBody>
          <a:bodyPr anchor="b"/>
          <a:lstStyle>
            <a:lvl1pPr marL="0" indent="0">
              <a:buNone/>
              <a:defRPr sz="2400" b="1"/>
            </a:lvl1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 txBox="1">
            <a:spLocks noGrp="1"/>
          </p:cNvSpPr>
          <p:nvPr>
            <p:ph idx="2"/>
          </p:nvPr>
        </p:nvSpPr>
        <p:spPr>
          <a:xfrm>
            <a:off x="629838" y="2505071"/>
            <a:ext cx="3868341" cy="3684583"/>
          </a:xfrm>
        </p:spPr>
        <p:txBody>
          <a:bodyPr/>
          <a:lstStyle>
            <a:lvl1pPr>
              <a:defRPr/>
            </a:lvl1pPr>
            <a:lvl2pPr>
              <a:defRPr/>
            </a:lvl2pPr>
            <a:lvl3pPr>
              <a:defRPr/>
            </a:lvl3pPr>
            <a:lvl4pPr>
              <a:defRPr/>
            </a:lvl4pPr>
            <a:lvl5pPr>
              <a:defRPr/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 txBox="1">
            <a:spLocks noGrp="1"/>
          </p:cNvSpPr>
          <p:nvPr>
            <p:ph type="body" idx="3"/>
          </p:nvPr>
        </p:nvSpPr>
        <p:spPr>
          <a:xfrm>
            <a:off x="4629149" y="1681160"/>
            <a:ext cx="3887388" cy="823910"/>
          </a:xfrm>
        </p:spPr>
        <p:txBody>
          <a:bodyPr anchor="b"/>
          <a:lstStyle>
            <a:lvl1pPr marL="0" indent="0">
              <a:buNone/>
              <a:defRPr sz="2400" b="1"/>
            </a:lvl1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 txBox="1">
            <a:spLocks noGrp="1"/>
          </p:cNvSpPr>
          <p:nvPr>
            <p:ph idx="4"/>
          </p:nvPr>
        </p:nvSpPr>
        <p:spPr>
          <a:xfrm>
            <a:off x="4629149" y="2505071"/>
            <a:ext cx="3887388" cy="3684583"/>
          </a:xfrm>
        </p:spPr>
        <p:txBody>
          <a:bodyPr/>
          <a:lstStyle>
            <a:lvl1pPr>
              <a:defRPr/>
            </a:lvl1pPr>
            <a:lvl2pPr>
              <a:defRPr/>
            </a:lvl2pPr>
            <a:lvl3pPr>
              <a:defRPr/>
            </a:lvl3pPr>
            <a:lvl4pPr>
              <a:defRPr/>
            </a:lvl4pPr>
            <a:lvl5pPr>
              <a:defRPr/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 txBox="1">
            <a:spLocks noGrp="1"/>
          </p:cNvSpPr>
          <p:nvPr>
            <p:ph type="dt" sz="half" idx="7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7D5C4EC3-C4D1-49C0-AE4C-13720038BF27}" type="datetime1">
              <a:rPr lang="en-GB"/>
              <a:pPr lvl="0"/>
              <a:t>20/03/2025</a:t>
            </a:fld>
            <a:endParaRPr lang="en-GB"/>
          </a:p>
        </p:txBody>
      </p:sp>
      <p:sp>
        <p:nvSpPr>
          <p:cNvPr id="8" name="Footer Placeholder 7"/>
          <p:cNvSpPr txBox="1">
            <a:spLocks noGrp="1"/>
          </p:cNvSpPr>
          <p:nvPr>
            <p:ph type="ftr" sz="quarter" idx="9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endParaRPr lang="en-GB"/>
          </a:p>
        </p:txBody>
      </p:sp>
      <p:sp>
        <p:nvSpPr>
          <p:cNvPr id="9" name="Slide Number Placeholder 8"/>
          <p:cNvSpPr txBox="1">
            <a:spLocks noGrp="1"/>
          </p:cNvSpPr>
          <p:nvPr>
            <p:ph type="sldNum" sz="quarter" idx="8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F86BD7CD-C539-4761-8098-C11DC6B82B0B}" type="slidenum"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5551645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 txBox="1"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 txBox="1">
            <a:spLocks noGrp="1"/>
          </p:cNvSpPr>
          <p:nvPr>
            <p:ph type="dt" sz="half" idx="7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FD861C26-0D69-41DE-95CF-10C1991D0E30}" type="datetime1">
              <a:rPr lang="en-GB"/>
              <a:pPr lvl="0"/>
              <a:t>20/03/2025</a:t>
            </a:fld>
            <a:endParaRPr lang="en-GB"/>
          </a:p>
        </p:txBody>
      </p:sp>
      <p:sp>
        <p:nvSpPr>
          <p:cNvPr id="4" name="Footer Placeholder 3"/>
          <p:cNvSpPr txBox="1">
            <a:spLocks noGrp="1"/>
          </p:cNvSpPr>
          <p:nvPr>
            <p:ph type="ftr" sz="quarter" idx="9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endParaRPr lang="en-GB"/>
          </a:p>
        </p:txBody>
      </p:sp>
      <p:sp>
        <p:nvSpPr>
          <p:cNvPr id="5" name="Slide Number Placeholder 4"/>
          <p:cNvSpPr txBox="1">
            <a:spLocks noGrp="1"/>
          </p:cNvSpPr>
          <p:nvPr>
            <p:ph type="sldNum" sz="quarter" idx="8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C67FCBC0-BD12-4CA5-B717-CCA24DC55CEF}" type="slidenum"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6873617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 txBox="1">
            <a:spLocks noGrp="1"/>
          </p:cNvSpPr>
          <p:nvPr>
            <p:ph type="dt" sz="half" idx="7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947222A4-18D4-452D-BF95-8242F6A694FA}" type="datetime1">
              <a:rPr lang="en-GB"/>
              <a:pPr lvl="0"/>
              <a:t>20/03/2025</a:t>
            </a:fld>
            <a:endParaRPr lang="en-GB"/>
          </a:p>
        </p:txBody>
      </p:sp>
      <p:sp>
        <p:nvSpPr>
          <p:cNvPr id="3" name="Footer Placeholder 2"/>
          <p:cNvSpPr txBox="1">
            <a:spLocks noGrp="1"/>
          </p:cNvSpPr>
          <p:nvPr>
            <p:ph type="ftr" sz="quarter" idx="9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endParaRPr lang="en-GB"/>
          </a:p>
        </p:txBody>
      </p:sp>
      <p:sp>
        <p:nvSpPr>
          <p:cNvPr id="4" name="Slide Number Placeholder 3"/>
          <p:cNvSpPr txBox="1">
            <a:spLocks noGrp="1"/>
          </p:cNvSpPr>
          <p:nvPr>
            <p:ph type="sldNum" sz="quarter" idx="8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B947EF6C-149C-4359-A1E7-8C1277A43F89}" type="slidenum"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786552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 txBox="1">
            <a:spLocks noGrp="1"/>
          </p:cNvSpPr>
          <p:nvPr>
            <p:ph type="title"/>
          </p:nvPr>
        </p:nvSpPr>
        <p:spPr>
          <a:xfrm>
            <a:off x="629838" y="457200"/>
            <a:ext cx="2949177" cy="1600200"/>
          </a:xfrm>
        </p:spPr>
        <p:txBody>
          <a:bodyPr anchor="b"/>
          <a:lstStyle>
            <a:lvl1pPr>
              <a:defRPr sz="3200"/>
            </a:lvl1pPr>
          </a:lstStyle>
          <a:p>
            <a:pPr lvl="0"/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 txBox="1">
            <a:spLocks noGrp="1"/>
          </p:cNvSpPr>
          <p:nvPr>
            <p:ph idx="1"/>
          </p:nvPr>
        </p:nvSpPr>
        <p:spPr>
          <a:xfrm>
            <a:off x="3887388" y="987423"/>
            <a:ext cx="4629149" cy="487362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 txBox="1">
            <a:spLocks noGrp="1"/>
          </p:cNvSpPr>
          <p:nvPr>
            <p:ph type="body" idx="2"/>
          </p:nvPr>
        </p:nvSpPr>
        <p:spPr>
          <a:xfrm>
            <a:off x="629838" y="2057400"/>
            <a:ext cx="2949177" cy="3811584"/>
          </a:xfrm>
        </p:spPr>
        <p:txBody>
          <a:bodyPr/>
          <a:lstStyle>
            <a:lvl1pPr marL="0" indent="0">
              <a:buNone/>
              <a:defRPr sz="1600"/>
            </a:lvl1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 txBox="1">
            <a:spLocks noGrp="1"/>
          </p:cNvSpPr>
          <p:nvPr>
            <p:ph type="dt" sz="half" idx="7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B7B41B58-8354-4FFD-9EE5-CBCD29E3C93C}" type="datetime1">
              <a:rPr lang="en-GB"/>
              <a:pPr lvl="0"/>
              <a:t>20/03/2025</a:t>
            </a:fld>
            <a:endParaRPr lang="en-GB"/>
          </a:p>
        </p:txBody>
      </p:sp>
      <p:sp>
        <p:nvSpPr>
          <p:cNvPr id="6" name="Footer Placeholder 5"/>
          <p:cNvSpPr txBox="1">
            <a:spLocks noGrp="1"/>
          </p:cNvSpPr>
          <p:nvPr>
            <p:ph type="ftr" sz="quarter" idx="9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endParaRPr lang="en-GB"/>
          </a:p>
        </p:txBody>
      </p:sp>
      <p:sp>
        <p:nvSpPr>
          <p:cNvPr id="7" name="Slide Number Placeholder 6"/>
          <p:cNvSpPr txBox="1">
            <a:spLocks noGrp="1"/>
          </p:cNvSpPr>
          <p:nvPr>
            <p:ph type="sldNum" sz="quarter" idx="8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CB9D7EA8-1493-43BE-9E37-9E534956A237}" type="slidenum"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654194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 txBox="1">
            <a:spLocks noGrp="1"/>
          </p:cNvSpPr>
          <p:nvPr>
            <p:ph type="title"/>
          </p:nvPr>
        </p:nvSpPr>
        <p:spPr>
          <a:xfrm>
            <a:off x="629838" y="457200"/>
            <a:ext cx="2949177" cy="1600200"/>
          </a:xfrm>
        </p:spPr>
        <p:txBody>
          <a:bodyPr anchor="b"/>
          <a:lstStyle>
            <a:lvl1pPr>
              <a:defRPr sz="3200"/>
            </a:lvl1pPr>
          </a:lstStyle>
          <a:p>
            <a:pPr lvl="0"/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 txBox="1">
            <a:spLocks noGrp="1"/>
          </p:cNvSpPr>
          <p:nvPr>
            <p:ph type="pic" idx="1"/>
          </p:nvPr>
        </p:nvSpPr>
        <p:spPr>
          <a:xfrm>
            <a:off x="3887388" y="987423"/>
            <a:ext cx="4629149" cy="4873623"/>
          </a:xfrm>
        </p:spPr>
        <p:txBody>
          <a:bodyPr/>
          <a:lstStyle>
            <a:lvl1pPr marL="0" indent="0">
              <a:buNone/>
              <a:defRPr sz="3200"/>
            </a:lvl1pPr>
          </a:lstStyle>
          <a:p>
            <a:pPr lvl="0"/>
            <a:r>
              <a:rPr lang="en-US"/>
              <a:t>Click icon to add picture</a:t>
            </a:r>
          </a:p>
        </p:txBody>
      </p:sp>
      <p:sp>
        <p:nvSpPr>
          <p:cNvPr id="4" name="Text Placeholder 3"/>
          <p:cNvSpPr txBox="1">
            <a:spLocks noGrp="1"/>
          </p:cNvSpPr>
          <p:nvPr>
            <p:ph type="body" idx="2"/>
          </p:nvPr>
        </p:nvSpPr>
        <p:spPr>
          <a:xfrm>
            <a:off x="629838" y="2057400"/>
            <a:ext cx="2949177" cy="3811584"/>
          </a:xfrm>
        </p:spPr>
        <p:txBody>
          <a:bodyPr/>
          <a:lstStyle>
            <a:lvl1pPr marL="0" indent="0">
              <a:buNone/>
              <a:defRPr sz="1600"/>
            </a:lvl1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 txBox="1">
            <a:spLocks noGrp="1"/>
          </p:cNvSpPr>
          <p:nvPr>
            <p:ph type="dt" sz="half" idx="7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704A9E71-5CD4-48D0-BD75-5D773E03E086}" type="datetime1">
              <a:rPr lang="en-GB"/>
              <a:pPr lvl="0"/>
              <a:t>20/03/2025</a:t>
            </a:fld>
            <a:endParaRPr lang="en-GB"/>
          </a:p>
        </p:txBody>
      </p:sp>
      <p:sp>
        <p:nvSpPr>
          <p:cNvPr id="6" name="Footer Placeholder 5"/>
          <p:cNvSpPr txBox="1">
            <a:spLocks noGrp="1"/>
          </p:cNvSpPr>
          <p:nvPr>
            <p:ph type="ftr" sz="quarter" idx="9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endParaRPr lang="en-GB"/>
          </a:p>
        </p:txBody>
      </p:sp>
      <p:sp>
        <p:nvSpPr>
          <p:cNvPr id="7" name="Slide Number Placeholder 6"/>
          <p:cNvSpPr txBox="1">
            <a:spLocks noGrp="1"/>
          </p:cNvSpPr>
          <p:nvPr>
            <p:ph type="sldNum" sz="quarter" idx="8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66450F5B-C392-452D-88F6-E28118D20FF8}" type="slidenum"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6619998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 txBox="1"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 txBox="1">
            <a:spLocks noGrp="1"/>
          </p:cNvSpPr>
          <p:nvPr>
            <p:ph type="body" orient="vert" idx="1"/>
          </p:nvPr>
        </p:nvSpPr>
        <p:spPr/>
        <p:txBody>
          <a:bodyPr vert="eaVert"/>
          <a:lstStyle>
            <a:lvl1pPr>
              <a:defRPr/>
            </a:lvl1pPr>
            <a:lvl2pPr>
              <a:defRPr/>
            </a:lvl2pPr>
            <a:lvl3pPr>
              <a:defRPr/>
            </a:lvl3pPr>
            <a:lvl4pPr>
              <a:defRPr/>
            </a:lvl4pPr>
            <a:lvl5pPr>
              <a:defRPr/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 txBox="1">
            <a:spLocks noGrp="1"/>
          </p:cNvSpPr>
          <p:nvPr>
            <p:ph type="dt" sz="half" idx="7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2885F8C9-ACC0-4A79-8E20-9113D401B27B}" type="datetime1">
              <a:rPr lang="en-GB"/>
              <a:pPr lvl="0"/>
              <a:t>20/03/2025</a:t>
            </a:fld>
            <a:endParaRPr lang="en-GB"/>
          </a:p>
        </p:txBody>
      </p:sp>
      <p:sp>
        <p:nvSpPr>
          <p:cNvPr id="5" name="Footer Placeholder 4"/>
          <p:cNvSpPr txBox="1">
            <a:spLocks noGrp="1"/>
          </p:cNvSpPr>
          <p:nvPr>
            <p:ph type="ftr" sz="quarter" idx="9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endParaRPr lang="en-GB"/>
          </a:p>
        </p:txBody>
      </p:sp>
      <p:sp>
        <p:nvSpPr>
          <p:cNvPr id="6" name="Slide Number Placeholder 5"/>
          <p:cNvSpPr txBox="1">
            <a:spLocks noGrp="1"/>
          </p:cNvSpPr>
          <p:nvPr>
            <p:ph type="sldNum" sz="quarter" idx="8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88466F55-A9A7-4F26-98E3-9D25C3C6347C}" type="slidenum"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943709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 txBox="1">
            <a:spLocks noGrp="1"/>
          </p:cNvSpPr>
          <p:nvPr>
            <p:ph type="title" orient="vert"/>
          </p:nvPr>
        </p:nvSpPr>
        <p:spPr>
          <a:xfrm>
            <a:off x="6543675" y="365129"/>
            <a:ext cx="1971674" cy="5811834"/>
          </a:xfrm>
        </p:spPr>
        <p:txBody>
          <a:bodyPr vert="eaVert"/>
          <a:lstStyle>
            <a:lvl1pPr>
              <a:defRPr/>
            </a:lvl1pPr>
          </a:lstStyle>
          <a:p>
            <a:pPr lvl="0"/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 txBox="1">
            <a:spLocks noGrp="1"/>
          </p:cNvSpPr>
          <p:nvPr>
            <p:ph type="body" orient="vert" idx="1"/>
          </p:nvPr>
        </p:nvSpPr>
        <p:spPr>
          <a:xfrm>
            <a:off x="628650" y="365129"/>
            <a:ext cx="5800725" cy="5811834"/>
          </a:xfrm>
        </p:spPr>
        <p:txBody>
          <a:bodyPr vert="eaVert"/>
          <a:lstStyle>
            <a:lvl1pPr>
              <a:defRPr/>
            </a:lvl1pPr>
            <a:lvl2pPr>
              <a:defRPr/>
            </a:lvl2pPr>
            <a:lvl3pPr>
              <a:defRPr/>
            </a:lvl3pPr>
            <a:lvl4pPr>
              <a:defRPr/>
            </a:lvl4pPr>
            <a:lvl5pPr>
              <a:defRPr/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 txBox="1">
            <a:spLocks noGrp="1"/>
          </p:cNvSpPr>
          <p:nvPr>
            <p:ph type="dt" sz="half" idx="7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8EC0A947-49E3-4E5E-A3D0-D619D7A92B7A}" type="datetime1">
              <a:rPr lang="en-GB"/>
              <a:pPr lvl="0"/>
              <a:t>20/03/2025</a:t>
            </a:fld>
            <a:endParaRPr lang="en-GB"/>
          </a:p>
        </p:txBody>
      </p:sp>
      <p:sp>
        <p:nvSpPr>
          <p:cNvPr id="5" name="Footer Placeholder 4"/>
          <p:cNvSpPr txBox="1">
            <a:spLocks noGrp="1"/>
          </p:cNvSpPr>
          <p:nvPr>
            <p:ph type="ftr" sz="quarter" idx="9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endParaRPr lang="en-GB"/>
          </a:p>
        </p:txBody>
      </p:sp>
      <p:sp>
        <p:nvSpPr>
          <p:cNvPr id="6" name="Slide Number Placeholder 5"/>
          <p:cNvSpPr txBox="1">
            <a:spLocks noGrp="1"/>
          </p:cNvSpPr>
          <p:nvPr>
            <p:ph type="sldNum" sz="quarter" idx="8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28598D16-C6BA-4A7D-92F0-24EACA612A14}" type="slidenum"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22432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 txBox="1">
            <a:spLocks noGrp="1"/>
          </p:cNvSpPr>
          <p:nvPr>
            <p:ph type="title"/>
          </p:nvPr>
        </p:nvSpPr>
        <p:spPr>
          <a:xfrm>
            <a:off x="628650" y="365129"/>
            <a:ext cx="7886700" cy="1325559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anchor="ctr" anchorCtr="0" compatLnSpc="1">
            <a:normAutofit/>
          </a:bodyPr>
          <a:lstStyle/>
          <a:p>
            <a:pPr lvl="0"/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 txBox="1">
            <a:spLocks noGrp="1"/>
          </p:cNvSpPr>
          <p:nvPr>
            <p:ph type="body" idx="1"/>
          </p:nvPr>
        </p:nvSpPr>
        <p:spPr>
          <a:xfrm>
            <a:off x="628650" y="1825627"/>
            <a:ext cx="7886700" cy="4351336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anchor="t" anchorCtr="0" compatLnSpc="1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 txBox="1">
            <a:spLocks noGrp="1"/>
          </p:cNvSpPr>
          <p:nvPr>
            <p:ph type="dt" sz="half" idx="2"/>
          </p:nvPr>
        </p:nvSpPr>
        <p:spPr>
          <a:xfrm>
            <a:off x="628650" y="6356351"/>
            <a:ext cx="2057400" cy="365129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anchor="ctr" anchorCtr="0" compatLnSpc="1">
            <a:noAutofit/>
          </a:bodyPr>
          <a:lstStyle>
            <a:lvl1pPr marL="0" marR="0" lvl="0" indent="0" algn="l" defTabSz="4572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lang="en-GB" sz="1200" b="0" i="0" u="none" strike="noStrike" kern="1200" cap="none" spc="0" baseline="0">
                <a:solidFill>
                  <a:srgbClr val="767676"/>
                </a:solidFill>
                <a:uFillTx/>
                <a:latin typeface="Aptos"/>
              </a:defRPr>
            </a:lvl1pPr>
          </a:lstStyle>
          <a:p>
            <a:pPr lvl="0"/>
            <a:fld id="{23540F07-FF20-4F64-994B-91F76278E76F}" type="datetime1">
              <a:rPr lang="en-GB"/>
              <a:pPr lvl="0"/>
              <a:t>20/03/2025</a:t>
            </a:fld>
            <a:endParaRPr lang="en-GB"/>
          </a:p>
        </p:txBody>
      </p:sp>
      <p:sp>
        <p:nvSpPr>
          <p:cNvPr id="5" name="Footer Placeholder 4"/>
          <p:cNvSpPr txBox="1">
            <a:spLocks noGrp="1"/>
          </p:cNvSpPr>
          <p:nvPr>
            <p:ph type="ftr" sz="quarter" idx="3"/>
          </p:nvPr>
        </p:nvSpPr>
        <p:spPr>
          <a:xfrm>
            <a:off x="3028949" y="6356351"/>
            <a:ext cx="3086099" cy="365129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anchor="ctr" anchorCtr="1" compatLnSpc="1">
            <a:noAutofit/>
          </a:bodyPr>
          <a:lstStyle>
            <a:lvl1pPr marL="0" marR="0" lvl="0" indent="0" algn="ctr" defTabSz="4572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lang="en-GB" sz="1200" b="0" i="0" u="none" strike="noStrike" kern="1200" cap="none" spc="0" baseline="0">
                <a:solidFill>
                  <a:srgbClr val="767676"/>
                </a:solidFill>
                <a:uFillTx/>
                <a:latin typeface="Aptos"/>
              </a:defRPr>
            </a:lvl1pPr>
          </a:lstStyle>
          <a:p>
            <a:pPr lvl="0"/>
            <a:endParaRPr lang="en-GB"/>
          </a:p>
        </p:txBody>
      </p:sp>
      <p:sp>
        <p:nvSpPr>
          <p:cNvPr id="6" name="Slide Number Placeholder 5"/>
          <p:cNvSpPr txBox="1">
            <a:spLocks noGrp="1"/>
          </p:cNvSpPr>
          <p:nvPr>
            <p:ph type="sldNum" sz="quarter" idx="4"/>
          </p:nvPr>
        </p:nvSpPr>
        <p:spPr>
          <a:xfrm>
            <a:off x="6457949" y="6356351"/>
            <a:ext cx="2057400" cy="365129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anchor="ctr" anchorCtr="0" compatLnSpc="1">
            <a:noAutofit/>
          </a:bodyPr>
          <a:lstStyle>
            <a:lvl1pPr marL="0" marR="0" lvl="0" indent="0" algn="r" defTabSz="4572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lang="en-GB" sz="1200" b="0" i="0" u="none" strike="noStrike" kern="1200" cap="none" spc="0" baseline="0">
                <a:solidFill>
                  <a:srgbClr val="767676"/>
                </a:solidFill>
                <a:uFillTx/>
                <a:latin typeface="Aptos"/>
              </a:defRPr>
            </a:lvl1pPr>
          </a:lstStyle>
          <a:p>
            <a:pPr lvl="0"/>
            <a:fld id="{D885580C-8EA1-4F4A-93E0-7B8651A55EEF}" type="slidenum">
              <a:t>‹#›</a:t>
            </a:fld>
            <a:endParaRPr lang="en-GB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xStyles>
    <p:titleStyle>
      <a:lvl1pPr marL="0" marR="0" lvl="0" indent="0" algn="l" defTabSz="914400" rtl="0" fontAlgn="auto" hangingPunct="1">
        <a:lnSpc>
          <a:spcPct val="90000"/>
        </a:lnSpc>
        <a:spcBef>
          <a:spcPts val="0"/>
        </a:spcBef>
        <a:spcAft>
          <a:spcPts val="0"/>
        </a:spcAft>
        <a:buNone/>
        <a:tabLst/>
        <a:defRPr lang="en-US" sz="4400" b="0" i="0" u="none" strike="noStrike" kern="1200" cap="none" spc="0" baseline="0">
          <a:solidFill>
            <a:srgbClr val="000000"/>
          </a:solidFill>
          <a:uFillTx/>
          <a:latin typeface="Aptos Display"/>
        </a:defRPr>
      </a:lvl1pPr>
    </p:titleStyle>
    <p:bodyStyle>
      <a:lvl1pPr marL="228600" marR="0" lvl="0" indent="-228600" algn="l" defTabSz="914400" rtl="0" fontAlgn="auto" hangingPunct="1">
        <a:lnSpc>
          <a:spcPct val="90000"/>
        </a:lnSpc>
        <a:spcBef>
          <a:spcPts val="1000"/>
        </a:spcBef>
        <a:spcAft>
          <a:spcPts val="0"/>
        </a:spcAft>
        <a:buSzPct val="100000"/>
        <a:buFont typeface="Arial" pitchFamily="34"/>
        <a:buChar char="•"/>
        <a:tabLst/>
        <a:defRPr lang="en-US" sz="2800" b="0" i="0" u="none" strike="noStrike" kern="1200" cap="none" spc="0" baseline="0">
          <a:solidFill>
            <a:srgbClr val="000000"/>
          </a:solidFill>
          <a:uFillTx/>
          <a:latin typeface="Aptos"/>
        </a:defRPr>
      </a:lvl1pPr>
      <a:lvl2pPr marL="685800" marR="0" lvl="1" indent="-228600" algn="l" defTabSz="914400" rtl="0" fontAlgn="auto" hangingPunct="1">
        <a:lnSpc>
          <a:spcPct val="90000"/>
        </a:lnSpc>
        <a:spcBef>
          <a:spcPts val="500"/>
        </a:spcBef>
        <a:spcAft>
          <a:spcPts val="0"/>
        </a:spcAft>
        <a:buSzPct val="100000"/>
        <a:buFont typeface="Arial" pitchFamily="34"/>
        <a:buChar char="•"/>
        <a:tabLst/>
        <a:defRPr lang="en-US" sz="2400" b="0" i="0" u="none" strike="noStrike" kern="1200" cap="none" spc="0" baseline="0">
          <a:solidFill>
            <a:srgbClr val="000000"/>
          </a:solidFill>
          <a:uFillTx/>
          <a:latin typeface="Aptos"/>
        </a:defRPr>
      </a:lvl2pPr>
      <a:lvl3pPr marL="1143000" marR="0" lvl="2" indent="-228600" algn="l" defTabSz="914400" rtl="0" fontAlgn="auto" hangingPunct="1">
        <a:lnSpc>
          <a:spcPct val="90000"/>
        </a:lnSpc>
        <a:spcBef>
          <a:spcPts val="500"/>
        </a:spcBef>
        <a:spcAft>
          <a:spcPts val="0"/>
        </a:spcAft>
        <a:buSzPct val="100000"/>
        <a:buFont typeface="Arial" pitchFamily="34"/>
        <a:buChar char="•"/>
        <a:tabLst/>
        <a:defRPr lang="en-US" sz="2000" b="0" i="0" u="none" strike="noStrike" kern="1200" cap="none" spc="0" baseline="0">
          <a:solidFill>
            <a:srgbClr val="000000"/>
          </a:solidFill>
          <a:uFillTx/>
          <a:latin typeface="Aptos"/>
        </a:defRPr>
      </a:lvl3pPr>
      <a:lvl4pPr marL="1600200" marR="0" lvl="3" indent="-228600" algn="l" defTabSz="914400" rtl="0" fontAlgn="auto" hangingPunct="1">
        <a:lnSpc>
          <a:spcPct val="90000"/>
        </a:lnSpc>
        <a:spcBef>
          <a:spcPts val="500"/>
        </a:spcBef>
        <a:spcAft>
          <a:spcPts val="0"/>
        </a:spcAft>
        <a:buSzPct val="100000"/>
        <a:buFont typeface="Arial" pitchFamily="34"/>
        <a:buChar char="•"/>
        <a:tabLst/>
        <a:defRPr lang="en-US" sz="1800" b="0" i="0" u="none" strike="noStrike" kern="1200" cap="none" spc="0" baseline="0">
          <a:solidFill>
            <a:srgbClr val="000000"/>
          </a:solidFill>
          <a:uFillTx/>
          <a:latin typeface="Aptos"/>
        </a:defRPr>
      </a:lvl4pPr>
      <a:lvl5pPr marL="2057400" marR="0" lvl="4" indent="-228600" algn="l" defTabSz="914400" rtl="0" fontAlgn="auto" hangingPunct="1">
        <a:lnSpc>
          <a:spcPct val="90000"/>
        </a:lnSpc>
        <a:spcBef>
          <a:spcPts val="500"/>
        </a:spcBef>
        <a:spcAft>
          <a:spcPts val="0"/>
        </a:spcAft>
        <a:buSzPct val="100000"/>
        <a:buFont typeface="Arial" pitchFamily="34"/>
        <a:buChar char="•"/>
        <a:tabLst/>
        <a:defRPr lang="en-US" sz="1800" b="0" i="0" u="none" strike="noStrike" kern="1200" cap="none" spc="0" baseline="0">
          <a:solidFill>
            <a:srgbClr val="000000"/>
          </a:solidFill>
          <a:uFillTx/>
          <a:latin typeface="Apto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png"/><Relationship Id="rId3" Type="http://schemas.openxmlformats.org/officeDocument/2006/relationships/image" Target="../media/image1.png"/><Relationship Id="rId7" Type="http://schemas.openxmlformats.org/officeDocument/2006/relationships/image" Target="../media/image5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.png"/><Relationship Id="rId5" Type="http://schemas.openxmlformats.org/officeDocument/2006/relationships/image" Target="../media/image3.png"/><Relationship Id="rId10" Type="http://schemas.openxmlformats.org/officeDocument/2006/relationships/image" Target="../media/image8.png"/><Relationship Id="rId4" Type="http://schemas.openxmlformats.org/officeDocument/2006/relationships/image" Target="../media/image2.png"/><Relationship Id="rId9" Type="http://schemas.openxmlformats.org/officeDocument/2006/relationships/image" Target="../media/image7.jpeg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5.png"/><Relationship Id="rId3" Type="http://schemas.openxmlformats.org/officeDocument/2006/relationships/image" Target="../media/image9.png"/><Relationship Id="rId7" Type="http://schemas.openxmlformats.org/officeDocument/2006/relationships/image" Target="../media/image12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1.png"/><Relationship Id="rId11" Type="http://schemas.openxmlformats.org/officeDocument/2006/relationships/image" Target="../media/image8.png"/><Relationship Id="rId5" Type="http://schemas.openxmlformats.org/officeDocument/2006/relationships/image" Target="../media/image10.png"/><Relationship Id="rId10" Type="http://schemas.openxmlformats.org/officeDocument/2006/relationships/image" Target="../media/image7.jpeg"/><Relationship Id="rId4" Type="http://schemas.openxmlformats.org/officeDocument/2006/relationships/image" Target="../media/image3.png"/><Relationship Id="rId9" Type="http://schemas.openxmlformats.org/officeDocument/2006/relationships/image" Target="../media/image6.png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png"/><Relationship Id="rId3" Type="http://schemas.openxmlformats.org/officeDocument/2006/relationships/image" Target="../media/image13.png"/><Relationship Id="rId7" Type="http://schemas.openxmlformats.org/officeDocument/2006/relationships/image" Target="../media/image5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6.png"/><Relationship Id="rId5" Type="http://schemas.openxmlformats.org/officeDocument/2006/relationships/image" Target="../media/image15.jpeg"/><Relationship Id="rId10" Type="http://schemas.openxmlformats.org/officeDocument/2006/relationships/image" Target="../media/image8.png"/><Relationship Id="rId4" Type="http://schemas.openxmlformats.org/officeDocument/2006/relationships/image" Target="../media/image14.png"/><Relationship Id="rId9" Type="http://schemas.openxmlformats.org/officeDocument/2006/relationships/image" Target="../media/image7.jpeg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png"/><Relationship Id="rId3" Type="http://schemas.openxmlformats.org/officeDocument/2006/relationships/image" Target="../media/image13.png"/><Relationship Id="rId7" Type="http://schemas.openxmlformats.org/officeDocument/2006/relationships/image" Target="../media/image5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8.png"/><Relationship Id="rId5" Type="http://schemas.openxmlformats.org/officeDocument/2006/relationships/image" Target="../media/image17.png"/><Relationship Id="rId10" Type="http://schemas.openxmlformats.org/officeDocument/2006/relationships/image" Target="../media/image8.png"/><Relationship Id="rId4" Type="http://schemas.openxmlformats.org/officeDocument/2006/relationships/image" Target="../media/image14.png"/><Relationship Id="rId9" Type="http://schemas.openxmlformats.org/officeDocument/2006/relationships/image" Target="../media/image7.jpeg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png"/><Relationship Id="rId3" Type="http://schemas.openxmlformats.org/officeDocument/2006/relationships/image" Target="../media/image19.png"/><Relationship Id="rId7" Type="http://schemas.openxmlformats.org/officeDocument/2006/relationships/image" Target="../media/image5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22.png"/><Relationship Id="rId5" Type="http://schemas.openxmlformats.org/officeDocument/2006/relationships/image" Target="../media/image21.png"/><Relationship Id="rId10" Type="http://schemas.openxmlformats.org/officeDocument/2006/relationships/image" Target="../media/image8.png"/><Relationship Id="rId4" Type="http://schemas.openxmlformats.org/officeDocument/2006/relationships/image" Target="../media/image20.png"/><Relationship Id="rId9" Type="http://schemas.openxmlformats.org/officeDocument/2006/relationships/image" Target="../media/image7.jpeg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png"/><Relationship Id="rId3" Type="http://schemas.openxmlformats.org/officeDocument/2006/relationships/image" Target="../media/image23.png"/><Relationship Id="rId7" Type="http://schemas.openxmlformats.org/officeDocument/2006/relationships/image" Target="../media/image5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26.png"/><Relationship Id="rId5" Type="http://schemas.openxmlformats.org/officeDocument/2006/relationships/image" Target="../media/image25.png"/><Relationship Id="rId10" Type="http://schemas.openxmlformats.org/officeDocument/2006/relationships/image" Target="../media/image8.png"/><Relationship Id="rId4" Type="http://schemas.openxmlformats.org/officeDocument/2006/relationships/image" Target="../media/image24.png"/><Relationship Id="rId9" Type="http://schemas.openxmlformats.org/officeDocument/2006/relationships/image" Target="../media/image7.jpeg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png"/><Relationship Id="rId3" Type="http://schemas.openxmlformats.org/officeDocument/2006/relationships/image" Target="../media/image27.png"/><Relationship Id="rId7" Type="http://schemas.openxmlformats.org/officeDocument/2006/relationships/image" Target="../media/image5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2.png"/><Relationship Id="rId5" Type="http://schemas.openxmlformats.org/officeDocument/2006/relationships/image" Target="../media/image24.png"/><Relationship Id="rId10" Type="http://schemas.openxmlformats.org/officeDocument/2006/relationships/image" Target="../media/image8.png"/><Relationship Id="rId4" Type="http://schemas.openxmlformats.org/officeDocument/2006/relationships/image" Target="../media/image28.png"/><Relationship Id="rId9" Type="http://schemas.openxmlformats.org/officeDocument/2006/relationships/image" Target="../media/image7.jpeg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jpeg"/><Relationship Id="rId3" Type="http://schemas.openxmlformats.org/officeDocument/2006/relationships/image" Target="../media/image29.jpeg"/><Relationship Id="rId7" Type="http://schemas.openxmlformats.org/officeDocument/2006/relationships/image" Target="../media/image6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.png"/><Relationship Id="rId5" Type="http://schemas.openxmlformats.org/officeDocument/2006/relationships/image" Target="../media/image26.png"/><Relationship Id="rId4" Type="http://schemas.openxmlformats.org/officeDocument/2006/relationships/image" Target="../media/image30.png"/><Relationship Id="rId9" Type="http://schemas.openxmlformats.org/officeDocument/2006/relationships/image" Target="../media/image8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43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Table 4"/>
          <p:cNvGraphicFramePr>
            <a:graphicFrameLocks noGrp="1"/>
          </p:cNvGraphicFramePr>
          <p:nvPr/>
        </p:nvGraphicFramePr>
        <p:xfrm>
          <a:off x="284570" y="308161"/>
          <a:ext cx="8574859" cy="5202515"/>
        </p:xfrm>
        <a:graphic>
          <a:graphicData uri="http://schemas.openxmlformats.org/drawingml/2006/table">
            <a:tbl>
              <a:tblPr firstRow="1" bandRow="1">
                <a:effectLst/>
                <a:tableStyleId>{5C22544A-7EE6-4342-B048-85BDC9FD1C3A}</a:tableStyleId>
              </a:tblPr>
              <a:tblGrid>
                <a:gridCol w="5865373">
                  <a:extLst>
                    <a:ext uri="{9D8B030D-6E8A-4147-A177-3AD203B41FA5}">
                      <a16:colId xmlns:a16="http://schemas.microsoft.com/office/drawing/2014/main" val="3814114058"/>
                    </a:ext>
                  </a:extLst>
                </a:gridCol>
                <a:gridCol w="2709486">
                  <a:extLst>
                    <a:ext uri="{9D8B030D-6E8A-4147-A177-3AD203B41FA5}">
                      <a16:colId xmlns:a16="http://schemas.microsoft.com/office/drawing/2014/main" val="3914213371"/>
                    </a:ext>
                  </a:extLst>
                </a:gridCol>
              </a:tblGrid>
              <a:tr h="2601257">
                <a:tc rowSpan="2">
                  <a:txBody>
                    <a:bodyPr/>
                    <a:lstStyle/>
                    <a:p>
                      <a:pPr lvl="0"/>
                      <a:endParaRPr lang="en-GB">
                        <a:solidFill>
                          <a:srgbClr val="000000"/>
                        </a:solidFill>
                      </a:endParaRPr>
                    </a:p>
                  </a:txBody>
                  <a:tcPr>
                    <a:lnL w="12701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1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1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1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lvl="0"/>
                      <a:endParaRPr lang="en-GB">
                        <a:solidFill>
                          <a:srgbClr val="000000"/>
                        </a:solidFill>
                      </a:endParaRPr>
                    </a:p>
                  </a:txBody>
                  <a:tcPr>
                    <a:lnL w="12701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1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1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1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218296363"/>
                  </a:ext>
                </a:extLst>
              </a:tr>
              <a:tr h="2601257"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vl="0"/>
                      <a:endParaRPr lang="en-GB">
                        <a:solidFill>
                          <a:srgbClr val="000000"/>
                        </a:solidFill>
                      </a:endParaRPr>
                    </a:p>
                  </a:txBody>
                  <a:tcPr>
                    <a:lnL w="12701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1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1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1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367430315"/>
                  </a:ext>
                </a:extLst>
              </a:tr>
            </a:tbl>
          </a:graphicData>
        </a:graphic>
      </p:graphicFrame>
      <p:sp>
        <p:nvSpPr>
          <p:cNvPr id="3" name="TextBox 8"/>
          <p:cNvSpPr txBox="1"/>
          <p:nvPr/>
        </p:nvSpPr>
        <p:spPr>
          <a:xfrm>
            <a:off x="6509302" y="2951573"/>
            <a:ext cx="2152479" cy="369335"/>
          </a:xfrm>
          <a:prstGeom prst="rect">
            <a:avLst/>
          </a:prstGeom>
          <a:noFill/>
          <a:ln cap="flat">
            <a:noFill/>
          </a:ln>
        </p:spPr>
        <p:txBody>
          <a:bodyPr vert="horz" wrap="square" lIns="91440" tIns="45720" rIns="91440" bIns="45720" anchor="t" anchorCtr="0" compatLnSpc="1">
            <a:spAutoFit/>
          </a:bodyPr>
          <a:lstStyle/>
          <a:p>
            <a:pPr marL="0" marR="0" lvl="0" indent="0" algn="l" defTabSz="4572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n-GB" sz="1800" b="1" i="0" u="none" strike="noStrike" kern="1200" cap="none" spc="0" baseline="0">
                <a:solidFill>
                  <a:srgbClr val="000000"/>
                </a:solidFill>
                <a:uFillTx/>
                <a:latin typeface="Aptos"/>
              </a:rPr>
              <a:t>KEYS TO SUCCESS</a:t>
            </a:r>
          </a:p>
        </p:txBody>
      </p:sp>
      <p:sp>
        <p:nvSpPr>
          <p:cNvPr id="4" name="TextBox 9"/>
          <p:cNvSpPr txBox="1"/>
          <p:nvPr/>
        </p:nvSpPr>
        <p:spPr>
          <a:xfrm>
            <a:off x="534073" y="433599"/>
            <a:ext cx="5373114" cy="1015660"/>
          </a:xfrm>
          <a:prstGeom prst="rect">
            <a:avLst/>
          </a:prstGeom>
          <a:noFill/>
          <a:ln cap="flat">
            <a:noFill/>
          </a:ln>
        </p:spPr>
        <p:txBody>
          <a:bodyPr vert="horz" wrap="square" lIns="91440" tIns="45720" rIns="91440" bIns="45720" anchor="t" anchorCtr="1" compatLnSpc="1">
            <a:spAutoFit/>
          </a:bodyPr>
          <a:lstStyle/>
          <a:p>
            <a:pPr marL="0" marR="0" lvl="0" indent="0" algn="ctr" defTabSz="4572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n-GB" sz="2400" b="1" i="0" u="none" strike="noStrike" kern="1200" cap="none" spc="0" baseline="0">
                <a:solidFill>
                  <a:srgbClr val="000000"/>
                </a:solidFill>
                <a:uFillTx/>
                <a:latin typeface="Aptos"/>
              </a:rPr>
              <a:t>WEEKLY THEME</a:t>
            </a:r>
          </a:p>
          <a:p>
            <a:pPr marL="0" marR="0" lvl="0" indent="0" algn="ctr" defTabSz="4572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n-GB" sz="1200" b="1" i="0" u="none" strike="noStrike" kern="1200" cap="none" spc="0" baseline="0">
                <a:solidFill>
                  <a:srgbClr val="000000"/>
                </a:solidFill>
                <a:uFillTx/>
                <a:latin typeface="Aptos"/>
              </a:rPr>
              <a:t>WEEK BEGINNING</a:t>
            </a:r>
          </a:p>
          <a:p>
            <a:pPr marL="0" marR="0" lvl="0" indent="0" algn="ctr" defTabSz="4572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n-GB" sz="2400" b="1" i="0" u="none" strike="noStrike" kern="1200" cap="none" spc="0" baseline="0">
                <a:solidFill>
                  <a:srgbClr val="000000"/>
                </a:solidFill>
                <a:uFillTx/>
                <a:latin typeface="Aptos"/>
              </a:rPr>
              <a:t>02.09.24</a:t>
            </a:r>
          </a:p>
        </p:txBody>
      </p:sp>
      <p:sp>
        <p:nvSpPr>
          <p:cNvPr id="5" name="TextBox 10"/>
          <p:cNvSpPr txBox="1"/>
          <p:nvPr/>
        </p:nvSpPr>
        <p:spPr>
          <a:xfrm>
            <a:off x="6238009" y="433599"/>
            <a:ext cx="2518184" cy="646334"/>
          </a:xfrm>
          <a:prstGeom prst="rect">
            <a:avLst/>
          </a:prstGeom>
          <a:noFill/>
          <a:ln cap="flat">
            <a:noFill/>
          </a:ln>
        </p:spPr>
        <p:txBody>
          <a:bodyPr vert="horz" wrap="square" lIns="91440" tIns="45720" rIns="91440" bIns="45720" anchor="t" anchorCtr="1" compatLnSpc="1">
            <a:spAutoFit/>
          </a:bodyPr>
          <a:lstStyle/>
          <a:p>
            <a:pPr marL="0" marR="0" lvl="0" indent="0" algn="ctr" defTabSz="4572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n-GB" sz="1800" b="1" i="0" u="none" strike="noStrike" kern="1200" cap="none" spc="0" baseline="0">
                <a:solidFill>
                  <a:srgbClr val="000000"/>
                </a:solidFill>
                <a:uFillTx/>
                <a:latin typeface="Aptos"/>
              </a:rPr>
              <a:t>CHILDRENS RIGHTS</a:t>
            </a:r>
          </a:p>
          <a:p>
            <a:pPr marL="0" marR="0" lvl="0" indent="0" algn="ctr" defTabSz="4572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n-GB" sz="1800" b="1" i="0" u="none" strike="noStrike" kern="1200" cap="none" spc="0" baseline="0">
                <a:solidFill>
                  <a:srgbClr val="000000"/>
                </a:solidFill>
                <a:uFillTx/>
                <a:latin typeface="Aptos"/>
              </a:rPr>
              <a:t>UNRC</a:t>
            </a:r>
          </a:p>
        </p:txBody>
      </p:sp>
      <p:sp>
        <p:nvSpPr>
          <p:cNvPr id="6" name="TextBox 19"/>
          <p:cNvSpPr txBox="1"/>
          <p:nvPr/>
        </p:nvSpPr>
        <p:spPr>
          <a:xfrm>
            <a:off x="7678381" y="5636114"/>
            <a:ext cx="1465618" cy="369335"/>
          </a:xfrm>
          <a:prstGeom prst="rect">
            <a:avLst/>
          </a:prstGeom>
          <a:noFill/>
          <a:ln cap="flat">
            <a:noFill/>
          </a:ln>
        </p:spPr>
        <p:txBody>
          <a:bodyPr vert="horz" wrap="square" lIns="91440" tIns="45720" rIns="91440" bIns="45720" anchor="t" anchorCtr="0" compatLnSpc="1">
            <a:spAutoFit/>
          </a:bodyPr>
          <a:lstStyle/>
          <a:p>
            <a:pPr marL="0" marR="0" lvl="0" indent="0" algn="l" defTabSz="4572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n-GB" sz="1800" b="0" i="0" u="none" strike="noStrike" kern="1200" cap="none" spc="0" baseline="0">
                <a:solidFill>
                  <a:srgbClr val="000000"/>
                </a:solidFill>
                <a:uFillTx/>
                <a:latin typeface="Aptos"/>
              </a:rPr>
              <a:t>AUTUMN 1</a:t>
            </a:r>
          </a:p>
        </p:txBody>
      </p:sp>
      <p:pic>
        <p:nvPicPr>
          <p:cNvPr id="7" name="Picture 12">
            <a:extLst>
              <a:ext uri="{FF2B5EF4-FFF2-40B4-BE49-F238E27FC236}">
                <a16:creationId xmlns:a16="http://schemas.microsoft.com/office/drawing/2014/main" id="{00000000-0000-0000-0000-000000000000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285027" y="3361727"/>
            <a:ext cx="2145438" cy="2057390"/>
          </a:xfrm>
          <a:prstGeom prst="rect">
            <a:avLst/>
          </a:prstGeom>
          <a:noFill/>
          <a:ln cap="flat">
            <a:noFill/>
          </a:ln>
        </p:spPr>
      </p:pic>
      <p:pic>
        <p:nvPicPr>
          <p:cNvPr id="8" name="Picture 13">
            <a:extLst>
              <a:ext uri="{FF2B5EF4-FFF2-40B4-BE49-F238E27FC236}">
                <a16:creationId xmlns:a16="http://schemas.microsoft.com/office/drawing/2014/main" id="{00000000-0000-0000-0000-000000000000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310841" y="1246519"/>
            <a:ext cx="1137504" cy="1503593"/>
          </a:xfrm>
          <a:prstGeom prst="rect">
            <a:avLst/>
          </a:prstGeom>
          <a:noFill/>
          <a:ln cap="flat">
            <a:noFill/>
          </a:ln>
        </p:spPr>
      </p:pic>
      <p:pic>
        <p:nvPicPr>
          <p:cNvPr id="9" name="Picture 14">
            <a:extLst>
              <a:ext uri="{FF2B5EF4-FFF2-40B4-BE49-F238E27FC236}">
                <a16:creationId xmlns:a16="http://schemas.microsoft.com/office/drawing/2014/main" id="{00000000-0000-0000-0000-000000000000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7531098" y="1208599"/>
            <a:ext cx="1151650" cy="1541513"/>
          </a:xfrm>
          <a:prstGeom prst="rect">
            <a:avLst/>
          </a:prstGeom>
          <a:noFill/>
          <a:ln cap="flat">
            <a:noFill/>
          </a:ln>
        </p:spPr>
      </p:pic>
      <p:pic>
        <p:nvPicPr>
          <p:cNvPr id="10" name="Picture 16" descr="A black text and a book&#10;&#10;Description automatically generated">
            <a:extLst>
              <a:ext uri="{FF2B5EF4-FFF2-40B4-BE49-F238E27FC236}">
                <a16:creationId xmlns:a16="http://schemas.microsoft.com/office/drawing/2014/main" id="{00000000-0000-0000-0000-000000000000}"/>
              </a:ext>
            </a:extLst>
          </p:cNvPr>
          <p:cNvPicPr>
            <a:picLocks noChangeAspect="1"/>
          </p:cNvPicPr>
          <p:nvPr/>
        </p:nvPicPr>
        <p:blipFill>
          <a:blip r:embed="rId6"/>
          <a:srcRect t="19268" b="16727"/>
          <a:stretch>
            <a:fillRect/>
          </a:stretch>
        </p:blipFill>
        <p:spPr>
          <a:xfrm>
            <a:off x="677616" y="1734031"/>
            <a:ext cx="5086029" cy="3255392"/>
          </a:xfrm>
          <a:prstGeom prst="rect">
            <a:avLst/>
          </a:prstGeom>
          <a:noFill/>
          <a:ln cap="flat">
            <a:noFill/>
          </a:ln>
        </p:spPr>
      </p:pic>
      <p:pic>
        <p:nvPicPr>
          <p:cNvPr id="11" name="Picture 12" descr="A close-up of a logo&#10;&#10;Description automatically generated">
            <a:extLst>
              <a:ext uri="{FF2B5EF4-FFF2-40B4-BE49-F238E27FC236}">
                <a16:creationId xmlns:a16="http://schemas.microsoft.com/office/drawing/2014/main" id="{00000000-0000-0000-0000-000000000000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6509302" y="6131810"/>
            <a:ext cx="2369365" cy="499353"/>
          </a:xfrm>
          <a:prstGeom prst="rect">
            <a:avLst/>
          </a:prstGeom>
          <a:noFill/>
          <a:ln cap="flat">
            <a:noFill/>
          </a:ln>
        </p:spPr>
      </p:pic>
      <p:grpSp>
        <p:nvGrpSpPr>
          <p:cNvPr id="12" name="Group 12"/>
          <p:cNvGrpSpPr/>
          <p:nvPr/>
        </p:nvGrpSpPr>
        <p:grpSpPr>
          <a:xfrm>
            <a:off x="192618" y="5538127"/>
            <a:ext cx="3751161" cy="1218163"/>
            <a:chOff x="192618" y="5538127"/>
            <a:chExt cx="3751161" cy="1218163"/>
          </a:xfrm>
        </p:grpSpPr>
        <p:pic>
          <p:nvPicPr>
            <p:cNvPr id="13" name="Picture 13">
              <a:extLst>
                <a:ext uri="{FF2B5EF4-FFF2-40B4-BE49-F238E27FC236}">
                  <a16:creationId xmlns:a16="http://schemas.microsoft.com/office/drawing/2014/main" id="{00000000-0000-0000-0000-000000000000}"/>
                </a:ext>
              </a:extLst>
            </p:cNvPr>
            <p:cNvPicPr>
              <a:picLocks noChangeAspect="1"/>
            </p:cNvPicPr>
            <p:nvPr/>
          </p:nvPicPr>
          <p:blipFill>
            <a:blip r:embed="rId8"/>
            <a:srcRect l="14159" t="9478" r="56905" b="12792"/>
            <a:stretch>
              <a:fillRect/>
            </a:stretch>
          </p:blipFill>
          <p:spPr>
            <a:xfrm>
              <a:off x="192618" y="5538127"/>
              <a:ext cx="1612370" cy="1218163"/>
            </a:xfrm>
            <a:prstGeom prst="rect">
              <a:avLst/>
            </a:prstGeom>
            <a:noFill/>
            <a:ln cap="flat">
              <a:noFill/>
            </a:ln>
          </p:spPr>
        </p:pic>
        <p:grpSp>
          <p:nvGrpSpPr>
            <p:cNvPr id="14" name="Group 14"/>
            <p:cNvGrpSpPr/>
            <p:nvPr/>
          </p:nvGrpSpPr>
          <p:grpSpPr>
            <a:xfrm>
              <a:off x="2083396" y="5578288"/>
              <a:ext cx="1860383" cy="1145633"/>
              <a:chOff x="2083396" y="5578288"/>
              <a:chExt cx="1860383" cy="1145633"/>
            </a:xfrm>
          </p:grpSpPr>
          <p:grpSp>
            <p:nvGrpSpPr>
              <p:cNvPr id="15" name="Group 15"/>
              <p:cNvGrpSpPr/>
              <p:nvPr/>
            </p:nvGrpSpPr>
            <p:grpSpPr>
              <a:xfrm>
                <a:off x="2083396" y="5578288"/>
                <a:ext cx="1860383" cy="1145633"/>
                <a:chOff x="2083396" y="5578288"/>
                <a:chExt cx="1860383" cy="1145633"/>
              </a:xfrm>
            </p:grpSpPr>
            <p:pic>
              <p:nvPicPr>
                <p:cNvPr id="16" name="Picture 2">
                  <a:extLst>
                    <a:ext uri="{FF2B5EF4-FFF2-40B4-BE49-F238E27FC236}">
                      <a16:creationId xmlns:a16="http://schemas.microsoft.com/office/drawing/2014/main" id="{00000000-0000-0000-0000-000000000000}"/>
                    </a:ext>
                  </a:extLst>
                </p:cNvPr>
                <p:cNvPicPr>
                  <a:picLocks noChangeAspect="1"/>
                </p:cNvPicPr>
                <p:nvPr/>
              </p:nvPicPr>
              <p:blipFill>
                <a:blip r:embed="rId9"/>
                <a:srcRect b="12892"/>
                <a:stretch>
                  <a:fillRect/>
                </a:stretch>
              </p:blipFill>
              <p:spPr>
                <a:xfrm>
                  <a:off x="2083396" y="5578288"/>
                  <a:ext cx="1860383" cy="1145633"/>
                </a:xfrm>
                <a:prstGeom prst="rect">
                  <a:avLst/>
                </a:prstGeom>
                <a:noFill/>
                <a:ln cap="flat">
                  <a:noFill/>
                </a:ln>
              </p:spPr>
            </p:pic>
            <p:sp>
              <p:nvSpPr>
                <p:cNvPr id="17" name="Oval 18"/>
                <p:cNvSpPr/>
                <p:nvPr/>
              </p:nvSpPr>
              <p:spPr>
                <a:xfrm>
                  <a:off x="3536222" y="5712979"/>
                  <a:ext cx="267041" cy="292470"/>
                </a:xfrm>
                <a:custGeom>
                  <a:avLst/>
                  <a:gdLst>
                    <a:gd name="f0" fmla="val 21600000"/>
                    <a:gd name="f1" fmla="val 10800000"/>
                    <a:gd name="f2" fmla="val 5400000"/>
                    <a:gd name="f3" fmla="val 180"/>
                    <a:gd name="f4" fmla="val w"/>
                    <a:gd name="f5" fmla="val h"/>
                    <a:gd name="f6" fmla="val ss"/>
                    <a:gd name="f7" fmla="val 0"/>
                    <a:gd name="f8" fmla="*/ 5419351 1 1725033"/>
                    <a:gd name="f9" fmla="+- 0 0 -360"/>
                    <a:gd name="f10" fmla="+- 0 0 -180"/>
                    <a:gd name="f11" fmla="abs f4"/>
                    <a:gd name="f12" fmla="abs f5"/>
                    <a:gd name="f13" fmla="abs f6"/>
                    <a:gd name="f14" fmla="+- 2700000 f2 0"/>
                    <a:gd name="f15" fmla="*/ f9 f1 1"/>
                    <a:gd name="f16" fmla="*/ f10 f1 1"/>
                    <a:gd name="f17" fmla="?: f11 f4 1"/>
                    <a:gd name="f18" fmla="?: f12 f5 1"/>
                    <a:gd name="f19" fmla="?: f13 f6 1"/>
                    <a:gd name="f20" fmla="+- f14 0 f2"/>
                    <a:gd name="f21" fmla="*/ f15 1 f3"/>
                    <a:gd name="f22" fmla="*/ f16 1 f3"/>
                    <a:gd name="f23" fmla="*/ f17 1 21600"/>
                    <a:gd name="f24" fmla="*/ f18 1 21600"/>
                    <a:gd name="f25" fmla="*/ 21600 f17 1"/>
                    <a:gd name="f26" fmla="*/ 21600 f18 1"/>
                    <a:gd name="f27" fmla="+- f20 f2 0"/>
                    <a:gd name="f28" fmla="+- f21 0 f2"/>
                    <a:gd name="f29" fmla="+- f22 0 f2"/>
                    <a:gd name="f30" fmla="min f24 f23"/>
                    <a:gd name="f31" fmla="*/ f25 1 f19"/>
                    <a:gd name="f32" fmla="*/ f26 1 f19"/>
                    <a:gd name="f33" fmla="*/ f27 f8 1"/>
                    <a:gd name="f34" fmla="val f31"/>
                    <a:gd name="f35" fmla="val f32"/>
                    <a:gd name="f36" fmla="*/ f33 1 f1"/>
                    <a:gd name="f37" fmla="*/ f7 f30 1"/>
                    <a:gd name="f38" fmla="+- f35 0 f7"/>
                    <a:gd name="f39" fmla="+- f34 0 f7"/>
                    <a:gd name="f40" fmla="+- 0 0 f36"/>
                    <a:gd name="f41" fmla="*/ f38 1 2"/>
                    <a:gd name="f42" fmla="*/ f39 1 2"/>
                    <a:gd name="f43" fmla="+- 0 0 f40"/>
                    <a:gd name="f44" fmla="+- f7 f41 0"/>
                    <a:gd name="f45" fmla="+- f7 f42 0"/>
                    <a:gd name="f46" fmla="*/ f43 f1 1"/>
                    <a:gd name="f47" fmla="*/ f42 f30 1"/>
                    <a:gd name="f48" fmla="*/ f41 f30 1"/>
                    <a:gd name="f49" fmla="*/ f46 1 f8"/>
                    <a:gd name="f50" fmla="*/ f44 f30 1"/>
                    <a:gd name="f51" fmla="+- f49 0 f2"/>
                    <a:gd name="f52" fmla="cos 1 f51"/>
                    <a:gd name="f53" fmla="sin 1 f51"/>
                    <a:gd name="f54" fmla="+- 0 0 f52"/>
                    <a:gd name="f55" fmla="+- 0 0 f53"/>
                    <a:gd name="f56" fmla="+- 0 0 f54"/>
                    <a:gd name="f57" fmla="+- 0 0 f55"/>
                    <a:gd name="f58" fmla="val f56"/>
                    <a:gd name="f59" fmla="val f57"/>
                    <a:gd name="f60" fmla="*/ f58 f42 1"/>
                    <a:gd name="f61" fmla="*/ f59 f41 1"/>
                    <a:gd name="f62" fmla="+- f45 0 f60"/>
                    <a:gd name="f63" fmla="+- f45 f60 0"/>
                    <a:gd name="f64" fmla="+- f44 0 f61"/>
                    <a:gd name="f65" fmla="+- f44 f61 0"/>
                    <a:gd name="f66" fmla="*/ f62 f30 1"/>
                    <a:gd name="f67" fmla="*/ f64 f30 1"/>
                    <a:gd name="f68" fmla="*/ f63 f30 1"/>
                    <a:gd name="f69" fmla="*/ f65 f30 1"/>
                  </a:gdLst>
                  <a:ahLst/>
                  <a:cxnLst>
                    <a:cxn ang="3cd4">
                      <a:pos x="hc" y="t"/>
                    </a:cxn>
                    <a:cxn ang="0">
                      <a:pos x="r" y="vc"/>
                    </a:cxn>
                    <a:cxn ang="cd4">
                      <a:pos x="hc" y="b"/>
                    </a:cxn>
                    <a:cxn ang="cd2">
                      <a:pos x="l" y="vc"/>
                    </a:cxn>
                    <a:cxn ang="f28">
                      <a:pos x="f66" y="f67"/>
                    </a:cxn>
                    <a:cxn ang="f29">
                      <a:pos x="f66" y="f69"/>
                    </a:cxn>
                    <a:cxn ang="f29">
                      <a:pos x="f68" y="f69"/>
                    </a:cxn>
                    <a:cxn ang="f28">
                      <a:pos x="f68" y="f67"/>
                    </a:cxn>
                  </a:cxnLst>
                  <a:rect l="f66" t="f67" r="f68" b="f69"/>
                  <a:pathLst>
                    <a:path>
                      <a:moveTo>
                        <a:pt x="f37" y="f50"/>
                      </a:moveTo>
                      <a:arcTo wR="f47" hR="f48" stAng="f1" swAng="f0"/>
                      <a:close/>
                    </a:path>
                  </a:pathLst>
                </a:custGeom>
                <a:solidFill>
                  <a:srgbClr val="FFFFFF"/>
                </a:solidFill>
                <a:ln w="19046" cap="flat">
                  <a:solidFill>
                    <a:srgbClr val="FFFFFF"/>
                  </a:solidFill>
                  <a:prstDash val="solid"/>
                  <a:miter/>
                </a:ln>
              </p:spPr>
              <p:txBody>
                <a:bodyPr vert="horz" wrap="square" lIns="91440" tIns="45720" rIns="91440" bIns="45720" anchor="ctr" anchorCtr="1" compatLnSpc="1">
                  <a:noAutofit/>
                </a:bodyPr>
                <a:lstStyle/>
                <a:p>
                  <a:pPr marL="0" marR="0" lvl="0" indent="0" algn="ctr" defTabSz="914400" rtl="0" fontAlgn="auto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None/>
                    <a:tabLst/>
                    <a:defRPr sz="1800" b="0" i="0" u="none" strike="noStrike" kern="0" cap="none" spc="0" baseline="0">
                      <a:solidFill>
                        <a:srgbClr val="000000"/>
                      </a:solidFill>
                      <a:uFillTx/>
                    </a:defRPr>
                  </a:pPr>
                  <a:endParaRPr lang="en-GB" sz="1800" b="0" i="0" u="none" strike="noStrike" kern="1200" cap="none" spc="0" baseline="0">
                    <a:solidFill>
                      <a:srgbClr val="FFFFFF"/>
                    </a:solidFill>
                    <a:uFillTx/>
                    <a:latin typeface="Aptos"/>
                  </a:endParaRPr>
                </a:p>
              </p:txBody>
            </p:sp>
          </p:grpSp>
          <p:pic>
            <p:nvPicPr>
              <p:cNvPr id="18" name="Picture 16">
                <a:extLst>
                  <a:ext uri="{FF2B5EF4-FFF2-40B4-BE49-F238E27FC236}">
                    <a16:creationId xmlns:a16="http://schemas.microsoft.com/office/drawing/2014/main" id="{00000000-0000-0000-0000-000000000000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10"/>
              <a:stretch>
                <a:fillRect/>
              </a:stretch>
            </p:blipFill>
            <p:spPr>
              <a:xfrm>
                <a:off x="3551282" y="5717267"/>
                <a:ext cx="274393" cy="272930"/>
              </a:xfrm>
              <a:prstGeom prst="rect">
                <a:avLst/>
              </a:prstGeom>
              <a:noFill/>
              <a:ln cap="flat">
                <a:noFill/>
              </a:ln>
            </p:spPr>
          </p:pic>
        </p:grpSp>
      </p:grp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3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Table 4"/>
          <p:cNvGraphicFramePr>
            <a:graphicFrameLocks noGrp="1"/>
          </p:cNvGraphicFramePr>
          <p:nvPr/>
        </p:nvGraphicFramePr>
        <p:xfrm>
          <a:off x="284570" y="308161"/>
          <a:ext cx="8574859" cy="5202515"/>
        </p:xfrm>
        <a:graphic>
          <a:graphicData uri="http://schemas.openxmlformats.org/drawingml/2006/table">
            <a:tbl>
              <a:tblPr firstRow="1" bandRow="1">
                <a:effectLst/>
                <a:tableStyleId>{5C22544A-7EE6-4342-B048-85BDC9FD1C3A}</a:tableStyleId>
              </a:tblPr>
              <a:tblGrid>
                <a:gridCol w="5865373">
                  <a:extLst>
                    <a:ext uri="{9D8B030D-6E8A-4147-A177-3AD203B41FA5}">
                      <a16:colId xmlns:a16="http://schemas.microsoft.com/office/drawing/2014/main" val="2322574151"/>
                    </a:ext>
                  </a:extLst>
                </a:gridCol>
                <a:gridCol w="2709486">
                  <a:extLst>
                    <a:ext uri="{9D8B030D-6E8A-4147-A177-3AD203B41FA5}">
                      <a16:colId xmlns:a16="http://schemas.microsoft.com/office/drawing/2014/main" val="36327241"/>
                    </a:ext>
                  </a:extLst>
                </a:gridCol>
              </a:tblGrid>
              <a:tr h="2601257">
                <a:tc rowSpan="2">
                  <a:txBody>
                    <a:bodyPr/>
                    <a:lstStyle/>
                    <a:p>
                      <a:pPr lvl="0"/>
                      <a:endParaRPr lang="en-GB">
                        <a:solidFill>
                          <a:srgbClr val="000000"/>
                        </a:solidFill>
                      </a:endParaRPr>
                    </a:p>
                  </a:txBody>
                  <a:tcPr>
                    <a:lnL w="12701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1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1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1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lvl="0"/>
                      <a:endParaRPr lang="en-GB">
                        <a:solidFill>
                          <a:srgbClr val="000000"/>
                        </a:solidFill>
                      </a:endParaRPr>
                    </a:p>
                  </a:txBody>
                  <a:tcPr>
                    <a:lnL w="12701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1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1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1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560135134"/>
                  </a:ext>
                </a:extLst>
              </a:tr>
              <a:tr h="2601257"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vl="0"/>
                      <a:endParaRPr lang="en-GB">
                        <a:solidFill>
                          <a:srgbClr val="000000"/>
                        </a:solidFill>
                      </a:endParaRPr>
                    </a:p>
                  </a:txBody>
                  <a:tcPr>
                    <a:lnL w="12701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1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1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1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541277511"/>
                  </a:ext>
                </a:extLst>
              </a:tr>
            </a:tbl>
          </a:graphicData>
        </a:graphic>
      </p:graphicFrame>
      <p:sp>
        <p:nvSpPr>
          <p:cNvPr id="3" name="TextBox 8"/>
          <p:cNvSpPr txBox="1"/>
          <p:nvPr/>
        </p:nvSpPr>
        <p:spPr>
          <a:xfrm>
            <a:off x="6509302" y="2951573"/>
            <a:ext cx="2152479" cy="369335"/>
          </a:xfrm>
          <a:prstGeom prst="rect">
            <a:avLst/>
          </a:prstGeom>
          <a:noFill/>
          <a:ln cap="flat">
            <a:noFill/>
          </a:ln>
        </p:spPr>
        <p:txBody>
          <a:bodyPr vert="horz" wrap="square" lIns="91440" tIns="45720" rIns="91440" bIns="45720" anchor="t" anchorCtr="0" compatLnSpc="1">
            <a:spAutoFit/>
          </a:bodyPr>
          <a:lstStyle/>
          <a:p>
            <a:pPr marL="0" marR="0" lvl="0" indent="0" algn="l" defTabSz="4572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n-GB" sz="1800" b="1" i="0" u="none" strike="noStrike" kern="1200" cap="none" spc="0" baseline="0">
                <a:solidFill>
                  <a:srgbClr val="000000"/>
                </a:solidFill>
                <a:uFillTx/>
                <a:latin typeface="Aptos"/>
              </a:rPr>
              <a:t>KEYS TO SUCCESS</a:t>
            </a:r>
          </a:p>
        </p:txBody>
      </p:sp>
      <p:sp>
        <p:nvSpPr>
          <p:cNvPr id="4" name="TextBox 9"/>
          <p:cNvSpPr txBox="1"/>
          <p:nvPr/>
        </p:nvSpPr>
        <p:spPr>
          <a:xfrm>
            <a:off x="534073" y="433599"/>
            <a:ext cx="5373114" cy="2369877"/>
          </a:xfrm>
          <a:prstGeom prst="rect">
            <a:avLst/>
          </a:prstGeom>
          <a:noFill/>
          <a:ln cap="flat">
            <a:noFill/>
          </a:ln>
        </p:spPr>
        <p:txBody>
          <a:bodyPr vert="horz" wrap="square" lIns="91440" tIns="45720" rIns="91440" bIns="45720" anchor="t" anchorCtr="1" compatLnSpc="1">
            <a:spAutoFit/>
          </a:bodyPr>
          <a:lstStyle/>
          <a:p>
            <a:pPr marL="0" marR="0" lvl="0" indent="0" algn="ctr" defTabSz="4572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n-GB" sz="2400" b="1" i="0" u="none" strike="noStrike" kern="1200" cap="none" spc="0" baseline="0">
                <a:solidFill>
                  <a:srgbClr val="000000"/>
                </a:solidFill>
                <a:uFillTx/>
                <a:latin typeface="Aptos"/>
              </a:rPr>
              <a:t>WEEKLY THEME</a:t>
            </a:r>
          </a:p>
          <a:p>
            <a:pPr marL="0" marR="0" lvl="0" indent="0" algn="ctr" defTabSz="4572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n-GB" sz="1200" b="1" i="0" u="none" strike="noStrike" kern="1200" cap="none" spc="0" baseline="0">
                <a:solidFill>
                  <a:srgbClr val="000000"/>
                </a:solidFill>
                <a:uFillTx/>
                <a:latin typeface="Aptos"/>
              </a:rPr>
              <a:t>WEEK BEGINNING</a:t>
            </a:r>
          </a:p>
          <a:p>
            <a:pPr marL="0" marR="0" lvl="0" indent="0" algn="ctr" defTabSz="4572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n-GB" sz="2400" b="1" i="0" u="none" strike="noStrike" kern="1200" cap="none" spc="0" baseline="0">
                <a:solidFill>
                  <a:srgbClr val="000000"/>
                </a:solidFill>
                <a:uFillTx/>
                <a:latin typeface="Aptos"/>
              </a:rPr>
              <a:t>09.09.24</a:t>
            </a:r>
          </a:p>
          <a:p>
            <a:pPr marL="0" marR="0" lvl="0" indent="0" algn="ctr" defTabSz="4572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n-GB" sz="8800" b="1" i="0" u="none" strike="noStrike" kern="1200" cap="none" spc="0" baseline="0">
                <a:solidFill>
                  <a:srgbClr val="000000"/>
                </a:solidFill>
                <a:uFillTx/>
                <a:latin typeface="Aptos"/>
              </a:rPr>
              <a:t>LITERACY</a:t>
            </a:r>
          </a:p>
        </p:txBody>
      </p:sp>
      <p:sp>
        <p:nvSpPr>
          <p:cNvPr id="5" name="TextBox 10"/>
          <p:cNvSpPr txBox="1"/>
          <p:nvPr/>
        </p:nvSpPr>
        <p:spPr>
          <a:xfrm>
            <a:off x="6238009" y="433599"/>
            <a:ext cx="2518184" cy="646334"/>
          </a:xfrm>
          <a:prstGeom prst="rect">
            <a:avLst/>
          </a:prstGeom>
          <a:noFill/>
          <a:ln cap="flat">
            <a:noFill/>
          </a:ln>
        </p:spPr>
        <p:txBody>
          <a:bodyPr vert="horz" wrap="square" lIns="91440" tIns="45720" rIns="91440" bIns="45720" anchor="t" anchorCtr="1" compatLnSpc="1">
            <a:spAutoFit/>
          </a:bodyPr>
          <a:lstStyle/>
          <a:p>
            <a:pPr marL="0" marR="0" lvl="0" indent="0" algn="ctr" defTabSz="4572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n-GB" sz="1800" b="1" i="0" u="none" strike="noStrike" kern="1200" cap="none" spc="0" baseline="0">
                <a:solidFill>
                  <a:srgbClr val="000000"/>
                </a:solidFill>
                <a:uFillTx/>
                <a:latin typeface="Aptos"/>
              </a:rPr>
              <a:t>CHILDRENS RIGHTS</a:t>
            </a:r>
          </a:p>
          <a:p>
            <a:pPr marL="0" marR="0" lvl="0" indent="0" algn="ctr" defTabSz="4572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n-GB" sz="1800" b="1" i="0" u="none" strike="noStrike" kern="1200" cap="none" spc="0" baseline="0">
                <a:solidFill>
                  <a:srgbClr val="000000"/>
                </a:solidFill>
                <a:uFillTx/>
                <a:latin typeface="Aptos"/>
              </a:rPr>
              <a:t>UNRC</a:t>
            </a:r>
          </a:p>
        </p:txBody>
      </p:sp>
      <p:pic>
        <p:nvPicPr>
          <p:cNvPr id="6" name="Picture 2" descr="A stack of books and a globe&#10;&#10;Description automatically generated">
            <a:extLst>
              <a:ext uri="{FF2B5EF4-FFF2-40B4-BE49-F238E27FC236}">
                <a16:creationId xmlns:a16="http://schemas.microsoft.com/office/drawing/2014/main" id="{00000000-0000-0000-0000-000000000000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933498" y="2803477"/>
            <a:ext cx="2990334" cy="2242748"/>
          </a:xfrm>
          <a:prstGeom prst="rect">
            <a:avLst/>
          </a:prstGeom>
          <a:noFill/>
          <a:ln cap="flat">
            <a:noFill/>
          </a:ln>
        </p:spPr>
      </p:pic>
      <p:pic>
        <p:nvPicPr>
          <p:cNvPr id="7" name="Picture 3">
            <a:extLst>
              <a:ext uri="{FF2B5EF4-FFF2-40B4-BE49-F238E27FC236}">
                <a16:creationId xmlns:a16="http://schemas.microsoft.com/office/drawing/2014/main" id="{00000000-0000-0000-0000-000000000000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164470" y="1347322"/>
            <a:ext cx="753593" cy="1008692"/>
          </a:xfrm>
          <a:prstGeom prst="rect">
            <a:avLst/>
          </a:prstGeom>
          <a:noFill/>
          <a:ln cap="flat">
            <a:noFill/>
          </a:ln>
        </p:spPr>
      </p:pic>
      <p:pic>
        <p:nvPicPr>
          <p:cNvPr id="8" name="Picture 11">
            <a:extLst>
              <a:ext uri="{FF2B5EF4-FFF2-40B4-BE49-F238E27FC236}">
                <a16:creationId xmlns:a16="http://schemas.microsoft.com/office/drawing/2014/main" id="{00000000-0000-0000-0000-000000000000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8002609" y="1347322"/>
            <a:ext cx="766971" cy="1008692"/>
          </a:xfrm>
          <a:prstGeom prst="rect">
            <a:avLst/>
          </a:prstGeom>
          <a:noFill/>
          <a:ln cap="flat">
            <a:noFill/>
          </a:ln>
        </p:spPr>
      </p:pic>
      <p:pic>
        <p:nvPicPr>
          <p:cNvPr id="9" name="Picture 13">
            <a:extLst>
              <a:ext uri="{FF2B5EF4-FFF2-40B4-BE49-F238E27FC236}">
                <a16:creationId xmlns:a16="http://schemas.microsoft.com/office/drawing/2014/main" id="{00000000-0000-0000-0000-000000000000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6332412" y="1363187"/>
            <a:ext cx="747503" cy="994739"/>
          </a:xfrm>
          <a:prstGeom prst="rect">
            <a:avLst/>
          </a:prstGeom>
          <a:noFill/>
          <a:ln cap="flat">
            <a:noFill/>
          </a:ln>
        </p:spPr>
      </p:pic>
      <p:pic>
        <p:nvPicPr>
          <p:cNvPr id="10" name="Picture 17">
            <a:extLst>
              <a:ext uri="{FF2B5EF4-FFF2-40B4-BE49-F238E27FC236}">
                <a16:creationId xmlns:a16="http://schemas.microsoft.com/office/drawing/2014/main" id="{00000000-0000-0000-0000-000000000000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6669615" y="3295781"/>
            <a:ext cx="1776935" cy="1880427"/>
          </a:xfrm>
          <a:prstGeom prst="rect">
            <a:avLst/>
          </a:prstGeom>
          <a:noFill/>
          <a:ln cap="flat">
            <a:noFill/>
          </a:ln>
        </p:spPr>
      </p:pic>
      <p:sp>
        <p:nvSpPr>
          <p:cNvPr id="11" name="TextBox 19"/>
          <p:cNvSpPr txBox="1"/>
          <p:nvPr/>
        </p:nvSpPr>
        <p:spPr>
          <a:xfrm>
            <a:off x="7678381" y="5636114"/>
            <a:ext cx="1465618" cy="369335"/>
          </a:xfrm>
          <a:prstGeom prst="rect">
            <a:avLst/>
          </a:prstGeom>
          <a:noFill/>
          <a:ln cap="flat">
            <a:noFill/>
          </a:ln>
        </p:spPr>
        <p:txBody>
          <a:bodyPr vert="horz" wrap="square" lIns="91440" tIns="45720" rIns="91440" bIns="45720" anchor="t" anchorCtr="0" compatLnSpc="1">
            <a:spAutoFit/>
          </a:bodyPr>
          <a:lstStyle/>
          <a:p>
            <a:pPr marL="0" marR="0" lvl="0" indent="0" algn="l" defTabSz="4572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n-GB" sz="1800" b="0" i="0" u="none" strike="noStrike" kern="1200" cap="none" spc="0" baseline="0">
                <a:solidFill>
                  <a:srgbClr val="000000"/>
                </a:solidFill>
                <a:uFillTx/>
                <a:latin typeface="Aptos"/>
              </a:rPr>
              <a:t>AUTUMN 1</a:t>
            </a:r>
          </a:p>
        </p:txBody>
      </p:sp>
      <p:pic>
        <p:nvPicPr>
          <p:cNvPr id="12" name="Picture 12" descr="A close-up of a logo&#10;&#10;Description automatically generated">
            <a:extLst>
              <a:ext uri="{FF2B5EF4-FFF2-40B4-BE49-F238E27FC236}">
                <a16:creationId xmlns:a16="http://schemas.microsoft.com/office/drawing/2014/main" id="{00000000-0000-0000-0000-000000000000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6509302" y="6131810"/>
            <a:ext cx="2369365" cy="499353"/>
          </a:xfrm>
          <a:prstGeom prst="rect">
            <a:avLst/>
          </a:prstGeom>
          <a:noFill/>
          <a:ln cap="flat">
            <a:noFill/>
          </a:ln>
        </p:spPr>
      </p:pic>
      <p:grpSp>
        <p:nvGrpSpPr>
          <p:cNvPr id="13" name="Group 13"/>
          <p:cNvGrpSpPr/>
          <p:nvPr/>
        </p:nvGrpSpPr>
        <p:grpSpPr>
          <a:xfrm>
            <a:off x="192618" y="5538127"/>
            <a:ext cx="3751161" cy="1218163"/>
            <a:chOff x="192618" y="5538127"/>
            <a:chExt cx="3751161" cy="1218163"/>
          </a:xfrm>
        </p:grpSpPr>
        <p:pic>
          <p:nvPicPr>
            <p:cNvPr id="14" name="Picture 14">
              <a:extLst>
                <a:ext uri="{FF2B5EF4-FFF2-40B4-BE49-F238E27FC236}">
                  <a16:creationId xmlns:a16="http://schemas.microsoft.com/office/drawing/2014/main" id="{00000000-0000-0000-0000-000000000000}"/>
                </a:ext>
              </a:extLst>
            </p:cNvPr>
            <p:cNvPicPr>
              <a:picLocks noChangeAspect="1"/>
            </p:cNvPicPr>
            <p:nvPr/>
          </p:nvPicPr>
          <p:blipFill>
            <a:blip r:embed="rId9"/>
            <a:srcRect l="14159" t="9478" r="56905" b="12792"/>
            <a:stretch>
              <a:fillRect/>
            </a:stretch>
          </p:blipFill>
          <p:spPr>
            <a:xfrm>
              <a:off x="192618" y="5538127"/>
              <a:ext cx="1612370" cy="1218163"/>
            </a:xfrm>
            <a:prstGeom prst="rect">
              <a:avLst/>
            </a:prstGeom>
            <a:noFill/>
            <a:ln cap="flat">
              <a:noFill/>
            </a:ln>
          </p:spPr>
        </p:pic>
        <p:grpSp>
          <p:nvGrpSpPr>
            <p:cNvPr id="15" name="Group 15"/>
            <p:cNvGrpSpPr/>
            <p:nvPr/>
          </p:nvGrpSpPr>
          <p:grpSpPr>
            <a:xfrm>
              <a:off x="2083396" y="5578288"/>
              <a:ext cx="1860383" cy="1145633"/>
              <a:chOff x="2083396" y="5578288"/>
              <a:chExt cx="1860383" cy="1145633"/>
            </a:xfrm>
          </p:grpSpPr>
          <p:grpSp>
            <p:nvGrpSpPr>
              <p:cNvPr id="16" name="Group 16"/>
              <p:cNvGrpSpPr/>
              <p:nvPr/>
            </p:nvGrpSpPr>
            <p:grpSpPr>
              <a:xfrm>
                <a:off x="2083396" y="5578288"/>
                <a:ext cx="1860383" cy="1145633"/>
                <a:chOff x="2083396" y="5578288"/>
                <a:chExt cx="1860383" cy="1145633"/>
              </a:xfrm>
            </p:grpSpPr>
            <p:pic>
              <p:nvPicPr>
                <p:cNvPr id="17" name="Picture 2">
                  <a:extLst>
                    <a:ext uri="{FF2B5EF4-FFF2-40B4-BE49-F238E27FC236}">
                      <a16:creationId xmlns:a16="http://schemas.microsoft.com/office/drawing/2014/main" id="{00000000-0000-0000-0000-000000000000}"/>
                    </a:ext>
                  </a:extLst>
                </p:cNvPr>
                <p:cNvPicPr>
                  <a:picLocks noChangeAspect="1"/>
                </p:cNvPicPr>
                <p:nvPr/>
              </p:nvPicPr>
              <p:blipFill>
                <a:blip r:embed="rId10"/>
                <a:srcRect b="12892"/>
                <a:stretch>
                  <a:fillRect/>
                </a:stretch>
              </p:blipFill>
              <p:spPr>
                <a:xfrm>
                  <a:off x="2083396" y="5578288"/>
                  <a:ext cx="1860383" cy="1145633"/>
                </a:xfrm>
                <a:prstGeom prst="rect">
                  <a:avLst/>
                </a:prstGeom>
                <a:noFill/>
                <a:ln cap="flat">
                  <a:noFill/>
                </a:ln>
              </p:spPr>
            </p:pic>
            <p:sp>
              <p:nvSpPr>
                <p:cNvPr id="18" name="Oval 19"/>
                <p:cNvSpPr/>
                <p:nvPr/>
              </p:nvSpPr>
              <p:spPr>
                <a:xfrm>
                  <a:off x="3536222" y="5712979"/>
                  <a:ext cx="267041" cy="292470"/>
                </a:xfrm>
                <a:custGeom>
                  <a:avLst/>
                  <a:gdLst>
                    <a:gd name="f0" fmla="val 21600000"/>
                    <a:gd name="f1" fmla="val 10800000"/>
                    <a:gd name="f2" fmla="val 5400000"/>
                    <a:gd name="f3" fmla="val 180"/>
                    <a:gd name="f4" fmla="val w"/>
                    <a:gd name="f5" fmla="val h"/>
                    <a:gd name="f6" fmla="val ss"/>
                    <a:gd name="f7" fmla="val 0"/>
                    <a:gd name="f8" fmla="*/ 5419351 1 1725033"/>
                    <a:gd name="f9" fmla="+- 0 0 -360"/>
                    <a:gd name="f10" fmla="+- 0 0 -180"/>
                    <a:gd name="f11" fmla="abs f4"/>
                    <a:gd name="f12" fmla="abs f5"/>
                    <a:gd name="f13" fmla="abs f6"/>
                    <a:gd name="f14" fmla="+- 2700000 f2 0"/>
                    <a:gd name="f15" fmla="*/ f9 f1 1"/>
                    <a:gd name="f16" fmla="*/ f10 f1 1"/>
                    <a:gd name="f17" fmla="?: f11 f4 1"/>
                    <a:gd name="f18" fmla="?: f12 f5 1"/>
                    <a:gd name="f19" fmla="?: f13 f6 1"/>
                    <a:gd name="f20" fmla="+- f14 0 f2"/>
                    <a:gd name="f21" fmla="*/ f15 1 f3"/>
                    <a:gd name="f22" fmla="*/ f16 1 f3"/>
                    <a:gd name="f23" fmla="*/ f17 1 21600"/>
                    <a:gd name="f24" fmla="*/ f18 1 21600"/>
                    <a:gd name="f25" fmla="*/ 21600 f17 1"/>
                    <a:gd name="f26" fmla="*/ 21600 f18 1"/>
                    <a:gd name="f27" fmla="+- f20 f2 0"/>
                    <a:gd name="f28" fmla="+- f21 0 f2"/>
                    <a:gd name="f29" fmla="+- f22 0 f2"/>
                    <a:gd name="f30" fmla="min f24 f23"/>
                    <a:gd name="f31" fmla="*/ f25 1 f19"/>
                    <a:gd name="f32" fmla="*/ f26 1 f19"/>
                    <a:gd name="f33" fmla="*/ f27 f8 1"/>
                    <a:gd name="f34" fmla="val f31"/>
                    <a:gd name="f35" fmla="val f32"/>
                    <a:gd name="f36" fmla="*/ f33 1 f1"/>
                    <a:gd name="f37" fmla="*/ f7 f30 1"/>
                    <a:gd name="f38" fmla="+- f35 0 f7"/>
                    <a:gd name="f39" fmla="+- f34 0 f7"/>
                    <a:gd name="f40" fmla="+- 0 0 f36"/>
                    <a:gd name="f41" fmla="*/ f38 1 2"/>
                    <a:gd name="f42" fmla="*/ f39 1 2"/>
                    <a:gd name="f43" fmla="+- 0 0 f40"/>
                    <a:gd name="f44" fmla="+- f7 f41 0"/>
                    <a:gd name="f45" fmla="+- f7 f42 0"/>
                    <a:gd name="f46" fmla="*/ f43 f1 1"/>
                    <a:gd name="f47" fmla="*/ f42 f30 1"/>
                    <a:gd name="f48" fmla="*/ f41 f30 1"/>
                    <a:gd name="f49" fmla="*/ f46 1 f8"/>
                    <a:gd name="f50" fmla="*/ f44 f30 1"/>
                    <a:gd name="f51" fmla="+- f49 0 f2"/>
                    <a:gd name="f52" fmla="cos 1 f51"/>
                    <a:gd name="f53" fmla="sin 1 f51"/>
                    <a:gd name="f54" fmla="+- 0 0 f52"/>
                    <a:gd name="f55" fmla="+- 0 0 f53"/>
                    <a:gd name="f56" fmla="+- 0 0 f54"/>
                    <a:gd name="f57" fmla="+- 0 0 f55"/>
                    <a:gd name="f58" fmla="val f56"/>
                    <a:gd name="f59" fmla="val f57"/>
                    <a:gd name="f60" fmla="*/ f58 f42 1"/>
                    <a:gd name="f61" fmla="*/ f59 f41 1"/>
                    <a:gd name="f62" fmla="+- f45 0 f60"/>
                    <a:gd name="f63" fmla="+- f45 f60 0"/>
                    <a:gd name="f64" fmla="+- f44 0 f61"/>
                    <a:gd name="f65" fmla="+- f44 f61 0"/>
                    <a:gd name="f66" fmla="*/ f62 f30 1"/>
                    <a:gd name="f67" fmla="*/ f64 f30 1"/>
                    <a:gd name="f68" fmla="*/ f63 f30 1"/>
                    <a:gd name="f69" fmla="*/ f65 f30 1"/>
                  </a:gdLst>
                  <a:ahLst/>
                  <a:cxnLst>
                    <a:cxn ang="3cd4">
                      <a:pos x="hc" y="t"/>
                    </a:cxn>
                    <a:cxn ang="0">
                      <a:pos x="r" y="vc"/>
                    </a:cxn>
                    <a:cxn ang="cd4">
                      <a:pos x="hc" y="b"/>
                    </a:cxn>
                    <a:cxn ang="cd2">
                      <a:pos x="l" y="vc"/>
                    </a:cxn>
                    <a:cxn ang="f28">
                      <a:pos x="f66" y="f67"/>
                    </a:cxn>
                    <a:cxn ang="f29">
                      <a:pos x="f66" y="f69"/>
                    </a:cxn>
                    <a:cxn ang="f29">
                      <a:pos x="f68" y="f69"/>
                    </a:cxn>
                    <a:cxn ang="f28">
                      <a:pos x="f68" y="f67"/>
                    </a:cxn>
                  </a:cxnLst>
                  <a:rect l="f66" t="f67" r="f68" b="f69"/>
                  <a:pathLst>
                    <a:path>
                      <a:moveTo>
                        <a:pt x="f37" y="f50"/>
                      </a:moveTo>
                      <a:arcTo wR="f47" hR="f48" stAng="f1" swAng="f0"/>
                      <a:close/>
                    </a:path>
                  </a:pathLst>
                </a:custGeom>
                <a:solidFill>
                  <a:srgbClr val="FFFFFF"/>
                </a:solidFill>
                <a:ln w="19046" cap="flat">
                  <a:solidFill>
                    <a:srgbClr val="FFFFFF"/>
                  </a:solidFill>
                  <a:prstDash val="solid"/>
                  <a:miter/>
                </a:ln>
              </p:spPr>
              <p:txBody>
                <a:bodyPr vert="horz" wrap="square" lIns="91440" tIns="45720" rIns="91440" bIns="45720" anchor="ctr" anchorCtr="1" compatLnSpc="1">
                  <a:noAutofit/>
                </a:bodyPr>
                <a:lstStyle/>
                <a:p>
                  <a:pPr marL="0" marR="0" lvl="0" indent="0" algn="ctr" defTabSz="914400" rtl="0" fontAlgn="auto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None/>
                    <a:tabLst/>
                    <a:defRPr sz="1800" b="0" i="0" u="none" strike="noStrike" kern="0" cap="none" spc="0" baseline="0">
                      <a:solidFill>
                        <a:srgbClr val="000000"/>
                      </a:solidFill>
                      <a:uFillTx/>
                    </a:defRPr>
                  </a:pPr>
                  <a:endParaRPr lang="en-GB" sz="1800" b="0" i="0" u="none" strike="noStrike" kern="1200" cap="none" spc="0" baseline="0">
                    <a:solidFill>
                      <a:srgbClr val="FFFFFF"/>
                    </a:solidFill>
                    <a:uFillTx/>
                    <a:latin typeface="Aptos"/>
                  </a:endParaRPr>
                </a:p>
              </p:txBody>
            </p:sp>
          </p:grpSp>
          <p:pic>
            <p:nvPicPr>
              <p:cNvPr id="19" name="Picture 17">
                <a:extLst>
                  <a:ext uri="{FF2B5EF4-FFF2-40B4-BE49-F238E27FC236}">
                    <a16:creationId xmlns:a16="http://schemas.microsoft.com/office/drawing/2014/main" id="{00000000-0000-0000-0000-000000000000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11"/>
              <a:stretch>
                <a:fillRect/>
              </a:stretch>
            </p:blipFill>
            <p:spPr>
              <a:xfrm>
                <a:off x="3551282" y="5717267"/>
                <a:ext cx="274393" cy="272930"/>
              </a:xfrm>
              <a:prstGeom prst="rect">
                <a:avLst/>
              </a:prstGeom>
              <a:noFill/>
              <a:ln cap="flat">
                <a:noFill/>
              </a:ln>
            </p:spPr>
          </p:pic>
        </p:grpSp>
      </p:grp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4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Table 4"/>
          <p:cNvGraphicFramePr>
            <a:graphicFrameLocks noGrp="1"/>
          </p:cNvGraphicFramePr>
          <p:nvPr/>
        </p:nvGraphicFramePr>
        <p:xfrm>
          <a:off x="284570" y="308161"/>
          <a:ext cx="8574859" cy="5202515"/>
        </p:xfrm>
        <a:graphic>
          <a:graphicData uri="http://schemas.openxmlformats.org/drawingml/2006/table">
            <a:tbl>
              <a:tblPr firstRow="1" bandRow="1">
                <a:effectLst/>
                <a:tableStyleId>{5C22544A-7EE6-4342-B048-85BDC9FD1C3A}</a:tableStyleId>
              </a:tblPr>
              <a:tblGrid>
                <a:gridCol w="5865373">
                  <a:extLst>
                    <a:ext uri="{9D8B030D-6E8A-4147-A177-3AD203B41FA5}">
                      <a16:colId xmlns:a16="http://schemas.microsoft.com/office/drawing/2014/main" val="761617856"/>
                    </a:ext>
                  </a:extLst>
                </a:gridCol>
                <a:gridCol w="2709486">
                  <a:extLst>
                    <a:ext uri="{9D8B030D-6E8A-4147-A177-3AD203B41FA5}">
                      <a16:colId xmlns:a16="http://schemas.microsoft.com/office/drawing/2014/main" val="2336859976"/>
                    </a:ext>
                  </a:extLst>
                </a:gridCol>
              </a:tblGrid>
              <a:tr h="2601257">
                <a:tc rowSpan="2">
                  <a:txBody>
                    <a:bodyPr/>
                    <a:lstStyle/>
                    <a:p>
                      <a:pPr lvl="0"/>
                      <a:endParaRPr lang="en-GB">
                        <a:solidFill>
                          <a:srgbClr val="000000"/>
                        </a:solidFill>
                      </a:endParaRPr>
                    </a:p>
                  </a:txBody>
                  <a:tcPr>
                    <a:lnL w="12701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1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1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1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lvl="0"/>
                      <a:endParaRPr lang="en-GB">
                        <a:solidFill>
                          <a:srgbClr val="000000"/>
                        </a:solidFill>
                      </a:endParaRPr>
                    </a:p>
                  </a:txBody>
                  <a:tcPr>
                    <a:lnL w="12701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1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1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1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933627267"/>
                  </a:ext>
                </a:extLst>
              </a:tr>
              <a:tr h="2601257"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vl="0"/>
                      <a:endParaRPr lang="en-GB">
                        <a:solidFill>
                          <a:srgbClr val="000000"/>
                        </a:solidFill>
                      </a:endParaRPr>
                    </a:p>
                  </a:txBody>
                  <a:tcPr>
                    <a:lnL w="12701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1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1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1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317042156"/>
                  </a:ext>
                </a:extLst>
              </a:tr>
            </a:tbl>
          </a:graphicData>
        </a:graphic>
      </p:graphicFrame>
      <p:sp>
        <p:nvSpPr>
          <p:cNvPr id="3" name="TextBox 8"/>
          <p:cNvSpPr txBox="1"/>
          <p:nvPr/>
        </p:nvSpPr>
        <p:spPr>
          <a:xfrm>
            <a:off x="6509302" y="2951573"/>
            <a:ext cx="2152479" cy="369335"/>
          </a:xfrm>
          <a:prstGeom prst="rect">
            <a:avLst/>
          </a:prstGeom>
          <a:noFill/>
          <a:ln cap="flat">
            <a:noFill/>
          </a:ln>
        </p:spPr>
        <p:txBody>
          <a:bodyPr vert="horz" wrap="square" lIns="91440" tIns="45720" rIns="91440" bIns="45720" anchor="t" anchorCtr="0" compatLnSpc="1">
            <a:spAutoFit/>
          </a:bodyPr>
          <a:lstStyle/>
          <a:p>
            <a:pPr marL="0" marR="0" lvl="0" indent="0" algn="l" defTabSz="4572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n-GB" sz="1800" b="1" i="0" u="none" strike="noStrike" kern="1200" cap="none" spc="0" baseline="0">
                <a:solidFill>
                  <a:srgbClr val="000000"/>
                </a:solidFill>
                <a:uFillTx/>
                <a:latin typeface="Aptos"/>
              </a:rPr>
              <a:t>KEYS TO SUCCESS</a:t>
            </a:r>
          </a:p>
        </p:txBody>
      </p:sp>
      <p:sp>
        <p:nvSpPr>
          <p:cNvPr id="4" name="TextBox 9"/>
          <p:cNvSpPr txBox="1"/>
          <p:nvPr/>
        </p:nvSpPr>
        <p:spPr>
          <a:xfrm>
            <a:off x="534073" y="433599"/>
            <a:ext cx="5373114" cy="2031321"/>
          </a:xfrm>
          <a:prstGeom prst="rect">
            <a:avLst/>
          </a:prstGeom>
          <a:noFill/>
          <a:ln cap="flat">
            <a:noFill/>
          </a:ln>
        </p:spPr>
        <p:txBody>
          <a:bodyPr vert="horz" wrap="square" lIns="91440" tIns="45720" rIns="91440" bIns="45720" anchor="t" anchorCtr="1" compatLnSpc="1">
            <a:spAutoFit/>
          </a:bodyPr>
          <a:lstStyle/>
          <a:p>
            <a:pPr marL="0" marR="0" lvl="0" indent="0" algn="ctr" defTabSz="4572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n-GB" sz="2400" b="1" i="0" u="none" strike="noStrike" kern="1200" cap="none" spc="0" baseline="0">
                <a:solidFill>
                  <a:srgbClr val="000000"/>
                </a:solidFill>
                <a:uFillTx/>
                <a:latin typeface="Aptos"/>
              </a:rPr>
              <a:t>WEEKLY THEME</a:t>
            </a:r>
          </a:p>
          <a:p>
            <a:pPr marL="0" marR="0" lvl="0" indent="0" algn="ctr" defTabSz="4572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n-GB" sz="1200" b="1" i="0" u="none" strike="noStrike" kern="1200" cap="none" spc="0" baseline="0">
                <a:solidFill>
                  <a:srgbClr val="000000"/>
                </a:solidFill>
                <a:uFillTx/>
                <a:latin typeface="Aptos"/>
              </a:rPr>
              <a:t>WEEK BEGINNING</a:t>
            </a:r>
          </a:p>
          <a:p>
            <a:pPr marL="0" marR="0" lvl="0" indent="0" algn="ctr" defTabSz="4572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n-GB" sz="2400" b="1" i="0" u="none" strike="noStrike" kern="1200" cap="none" spc="0" baseline="0">
                <a:solidFill>
                  <a:srgbClr val="000000"/>
                </a:solidFill>
                <a:uFillTx/>
                <a:latin typeface="Aptos"/>
              </a:rPr>
              <a:t>16.09.24</a:t>
            </a:r>
            <a:endParaRPr lang="en-GB" sz="8800" b="1" i="0" u="none" strike="noStrike" kern="1200" cap="none" spc="0" baseline="0">
              <a:solidFill>
                <a:srgbClr val="000000"/>
              </a:solidFill>
              <a:uFillTx/>
              <a:latin typeface="Aptos"/>
            </a:endParaRPr>
          </a:p>
          <a:p>
            <a:pPr marL="0" marR="0" lvl="0" indent="0" algn="ctr" defTabSz="4572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n-GB" sz="6600" b="1" i="0" u="none" strike="noStrike" kern="1200" cap="none" spc="0" baseline="0">
                <a:solidFill>
                  <a:srgbClr val="000000"/>
                </a:solidFill>
                <a:uFillTx/>
                <a:latin typeface="Aptos"/>
              </a:rPr>
              <a:t>DEMOCRACY</a:t>
            </a:r>
            <a:endParaRPr lang="en-GB" sz="41300" b="1" i="0" u="none" strike="noStrike" kern="1200" cap="none" spc="0" baseline="0">
              <a:solidFill>
                <a:srgbClr val="000000"/>
              </a:solidFill>
              <a:uFillTx/>
              <a:latin typeface="Aptos"/>
            </a:endParaRPr>
          </a:p>
        </p:txBody>
      </p:sp>
      <p:sp>
        <p:nvSpPr>
          <p:cNvPr id="5" name="TextBox 10"/>
          <p:cNvSpPr txBox="1"/>
          <p:nvPr/>
        </p:nvSpPr>
        <p:spPr>
          <a:xfrm>
            <a:off x="6238009" y="433599"/>
            <a:ext cx="2518184" cy="646334"/>
          </a:xfrm>
          <a:prstGeom prst="rect">
            <a:avLst/>
          </a:prstGeom>
          <a:noFill/>
          <a:ln cap="flat">
            <a:noFill/>
          </a:ln>
        </p:spPr>
        <p:txBody>
          <a:bodyPr vert="horz" wrap="square" lIns="91440" tIns="45720" rIns="91440" bIns="45720" anchor="t" anchorCtr="1" compatLnSpc="1">
            <a:spAutoFit/>
          </a:bodyPr>
          <a:lstStyle/>
          <a:p>
            <a:pPr marL="0" marR="0" lvl="0" indent="0" algn="ctr" defTabSz="4572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n-GB" sz="1800" b="1" i="0" u="none" strike="noStrike" kern="1200" cap="none" spc="0" baseline="0">
                <a:solidFill>
                  <a:srgbClr val="000000"/>
                </a:solidFill>
                <a:uFillTx/>
                <a:latin typeface="Aptos"/>
              </a:rPr>
              <a:t>CHILDRENS RIGHTS</a:t>
            </a:r>
          </a:p>
          <a:p>
            <a:pPr marL="0" marR="0" lvl="0" indent="0" algn="ctr" defTabSz="4572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n-GB" sz="1800" b="1" i="0" u="none" strike="noStrike" kern="1200" cap="none" spc="0" baseline="0">
                <a:solidFill>
                  <a:srgbClr val="000000"/>
                </a:solidFill>
                <a:uFillTx/>
                <a:latin typeface="Aptos"/>
              </a:rPr>
              <a:t>UNRC</a:t>
            </a:r>
          </a:p>
        </p:txBody>
      </p:sp>
      <p:pic>
        <p:nvPicPr>
          <p:cNvPr id="6" name="Picture 1">
            <a:extLst>
              <a:ext uri="{FF2B5EF4-FFF2-40B4-BE49-F238E27FC236}">
                <a16:creationId xmlns:a16="http://schemas.microsoft.com/office/drawing/2014/main" id="{00000000-0000-0000-0000-000000000000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347152" y="1250478"/>
            <a:ext cx="1131926" cy="1485927"/>
          </a:xfrm>
          <a:prstGeom prst="rect">
            <a:avLst/>
          </a:prstGeom>
          <a:noFill/>
          <a:ln cap="flat">
            <a:noFill/>
          </a:ln>
        </p:spPr>
      </p:pic>
      <p:pic>
        <p:nvPicPr>
          <p:cNvPr id="7" name="Picture 5">
            <a:extLst>
              <a:ext uri="{FF2B5EF4-FFF2-40B4-BE49-F238E27FC236}">
                <a16:creationId xmlns:a16="http://schemas.microsoft.com/office/drawing/2014/main" id="{00000000-0000-0000-0000-000000000000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558082" y="1267678"/>
            <a:ext cx="1103708" cy="1485927"/>
          </a:xfrm>
          <a:prstGeom prst="rect">
            <a:avLst/>
          </a:prstGeom>
          <a:noFill/>
          <a:ln cap="flat">
            <a:noFill/>
          </a:ln>
        </p:spPr>
      </p:pic>
      <p:pic>
        <p:nvPicPr>
          <p:cNvPr id="8" name="Picture 2" descr="International Day of Democracy: 15 September">
            <a:extLst>
              <a:ext uri="{FF2B5EF4-FFF2-40B4-BE49-F238E27FC236}">
                <a16:creationId xmlns:a16="http://schemas.microsoft.com/office/drawing/2014/main" id="{00000000-0000-0000-0000-000000000000}"/>
              </a:ext>
            </a:extLst>
          </p:cNvPr>
          <p:cNvPicPr>
            <a:picLocks noChangeAspect="1"/>
          </p:cNvPicPr>
          <p:nvPr/>
        </p:nvPicPr>
        <p:blipFill>
          <a:blip r:embed="rId5"/>
          <a:srcRect/>
          <a:stretch>
            <a:fillRect/>
          </a:stretch>
        </p:blipFill>
        <p:spPr>
          <a:xfrm>
            <a:off x="853711" y="2426561"/>
            <a:ext cx="4733839" cy="2664835"/>
          </a:xfrm>
          <a:prstGeom prst="rect">
            <a:avLst/>
          </a:prstGeom>
          <a:noFill/>
          <a:ln cap="flat">
            <a:noFill/>
          </a:ln>
        </p:spPr>
      </p:pic>
      <p:pic>
        <p:nvPicPr>
          <p:cNvPr id="9" name="Picture 14">
            <a:extLst>
              <a:ext uri="{FF2B5EF4-FFF2-40B4-BE49-F238E27FC236}">
                <a16:creationId xmlns:a16="http://schemas.microsoft.com/office/drawing/2014/main" id="{00000000-0000-0000-0000-000000000000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6396228" y="3429000"/>
            <a:ext cx="2059027" cy="1878049"/>
          </a:xfrm>
          <a:prstGeom prst="rect">
            <a:avLst/>
          </a:prstGeom>
          <a:noFill/>
          <a:ln cap="flat">
            <a:noFill/>
          </a:ln>
        </p:spPr>
      </p:pic>
      <p:sp>
        <p:nvSpPr>
          <p:cNvPr id="10" name="TextBox 15"/>
          <p:cNvSpPr txBox="1"/>
          <p:nvPr/>
        </p:nvSpPr>
        <p:spPr>
          <a:xfrm>
            <a:off x="7678381" y="5636114"/>
            <a:ext cx="1465618" cy="369335"/>
          </a:xfrm>
          <a:prstGeom prst="rect">
            <a:avLst/>
          </a:prstGeom>
          <a:noFill/>
          <a:ln cap="flat">
            <a:noFill/>
          </a:ln>
        </p:spPr>
        <p:txBody>
          <a:bodyPr vert="horz" wrap="square" lIns="91440" tIns="45720" rIns="91440" bIns="45720" anchor="t" anchorCtr="0" compatLnSpc="1">
            <a:spAutoFit/>
          </a:bodyPr>
          <a:lstStyle/>
          <a:p>
            <a:pPr marL="0" marR="0" lvl="0" indent="0" algn="l" defTabSz="4572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n-GB" sz="1800" b="0" i="0" u="none" strike="noStrike" kern="1200" cap="none" spc="0" baseline="0">
                <a:solidFill>
                  <a:srgbClr val="000000"/>
                </a:solidFill>
                <a:uFillTx/>
                <a:latin typeface="Aptos"/>
              </a:rPr>
              <a:t>AUTUMN 1</a:t>
            </a:r>
          </a:p>
        </p:txBody>
      </p:sp>
      <p:pic>
        <p:nvPicPr>
          <p:cNvPr id="11" name="Picture 12" descr="A close-up of a logo&#10;&#10;Description automatically generated">
            <a:extLst>
              <a:ext uri="{FF2B5EF4-FFF2-40B4-BE49-F238E27FC236}">
                <a16:creationId xmlns:a16="http://schemas.microsoft.com/office/drawing/2014/main" id="{00000000-0000-0000-0000-000000000000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6509302" y="6131810"/>
            <a:ext cx="2369365" cy="499353"/>
          </a:xfrm>
          <a:prstGeom prst="rect">
            <a:avLst/>
          </a:prstGeom>
          <a:noFill/>
          <a:ln cap="flat">
            <a:noFill/>
          </a:ln>
        </p:spPr>
      </p:pic>
      <p:grpSp>
        <p:nvGrpSpPr>
          <p:cNvPr id="12" name="Group 12"/>
          <p:cNvGrpSpPr/>
          <p:nvPr/>
        </p:nvGrpSpPr>
        <p:grpSpPr>
          <a:xfrm>
            <a:off x="192618" y="5538127"/>
            <a:ext cx="3751161" cy="1218163"/>
            <a:chOff x="192618" y="5538127"/>
            <a:chExt cx="3751161" cy="1218163"/>
          </a:xfrm>
        </p:grpSpPr>
        <p:pic>
          <p:nvPicPr>
            <p:cNvPr id="13" name="Picture 13">
              <a:extLst>
                <a:ext uri="{FF2B5EF4-FFF2-40B4-BE49-F238E27FC236}">
                  <a16:creationId xmlns:a16="http://schemas.microsoft.com/office/drawing/2014/main" id="{00000000-0000-0000-0000-000000000000}"/>
                </a:ext>
              </a:extLst>
            </p:cNvPr>
            <p:cNvPicPr>
              <a:picLocks noChangeAspect="1"/>
            </p:cNvPicPr>
            <p:nvPr/>
          </p:nvPicPr>
          <p:blipFill>
            <a:blip r:embed="rId8"/>
            <a:srcRect l="14159" t="9478" r="56905" b="12792"/>
            <a:stretch>
              <a:fillRect/>
            </a:stretch>
          </p:blipFill>
          <p:spPr>
            <a:xfrm>
              <a:off x="192618" y="5538127"/>
              <a:ext cx="1612370" cy="1218163"/>
            </a:xfrm>
            <a:prstGeom prst="rect">
              <a:avLst/>
            </a:prstGeom>
            <a:noFill/>
            <a:ln cap="flat">
              <a:noFill/>
            </a:ln>
          </p:spPr>
        </p:pic>
        <p:grpSp>
          <p:nvGrpSpPr>
            <p:cNvPr id="14" name="Group 14"/>
            <p:cNvGrpSpPr/>
            <p:nvPr/>
          </p:nvGrpSpPr>
          <p:grpSpPr>
            <a:xfrm>
              <a:off x="2083396" y="5578288"/>
              <a:ext cx="1860383" cy="1145633"/>
              <a:chOff x="2083396" y="5578288"/>
              <a:chExt cx="1860383" cy="1145633"/>
            </a:xfrm>
          </p:grpSpPr>
          <p:grpSp>
            <p:nvGrpSpPr>
              <p:cNvPr id="15" name="Group 15"/>
              <p:cNvGrpSpPr/>
              <p:nvPr/>
            </p:nvGrpSpPr>
            <p:grpSpPr>
              <a:xfrm>
                <a:off x="2083396" y="5578288"/>
                <a:ext cx="1860383" cy="1145633"/>
                <a:chOff x="2083396" y="5578288"/>
                <a:chExt cx="1860383" cy="1145633"/>
              </a:xfrm>
            </p:grpSpPr>
            <p:pic>
              <p:nvPicPr>
                <p:cNvPr id="16" name="Picture 2">
                  <a:extLst>
                    <a:ext uri="{FF2B5EF4-FFF2-40B4-BE49-F238E27FC236}">
                      <a16:creationId xmlns:a16="http://schemas.microsoft.com/office/drawing/2014/main" id="{00000000-0000-0000-0000-000000000000}"/>
                    </a:ext>
                  </a:extLst>
                </p:cNvPr>
                <p:cNvPicPr>
                  <a:picLocks noChangeAspect="1"/>
                </p:cNvPicPr>
                <p:nvPr/>
              </p:nvPicPr>
              <p:blipFill>
                <a:blip r:embed="rId9"/>
                <a:srcRect b="12892"/>
                <a:stretch>
                  <a:fillRect/>
                </a:stretch>
              </p:blipFill>
              <p:spPr>
                <a:xfrm>
                  <a:off x="2083396" y="5578288"/>
                  <a:ext cx="1860383" cy="1145633"/>
                </a:xfrm>
                <a:prstGeom prst="rect">
                  <a:avLst/>
                </a:prstGeom>
                <a:noFill/>
                <a:ln cap="flat">
                  <a:noFill/>
                </a:ln>
              </p:spPr>
            </p:pic>
            <p:sp>
              <p:nvSpPr>
                <p:cNvPr id="17" name="Oval 18"/>
                <p:cNvSpPr/>
                <p:nvPr/>
              </p:nvSpPr>
              <p:spPr>
                <a:xfrm>
                  <a:off x="3536222" y="5712979"/>
                  <a:ext cx="267041" cy="292470"/>
                </a:xfrm>
                <a:custGeom>
                  <a:avLst/>
                  <a:gdLst>
                    <a:gd name="f0" fmla="val 21600000"/>
                    <a:gd name="f1" fmla="val 10800000"/>
                    <a:gd name="f2" fmla="val 5400000"/>
                    <a:gd name="f3" fmla="val 180"/>
                    <a:gd name="f4" fmla="val w"/>
                    <a:gd name="f5" fmla="val h"/>
                    <a:gd name="f6" fmla="val ss"/>
                    <a:gd name="f7" fmla="val 0"/>
                    <a:gd name="f8" fmla="*/ 5419351 1 1725033"/>
                    <a:gd name="f9" fmla="+- 0 0 -360"/>
                    <a:gd name="f10" fmla="+- 0 0 -180"/>
                    <a:gd name="f11" fmla="abs f4"/>
                    <a:gd name="f12" fmla="abs f5"/>
                    <a:gd name="f13" fmla="abs f6"/>
                    <a:gd name="f14" fmla="+- 2700000 f2 0"/>
                    <a:gd name="f15" fmla="*/ f9 f1 1"/>
                    <a:gd name="f16" fmla="*/ f10 f1 1"/>
                    <a:gd name="f17" fmla="?: f11 f4 1"/>
                    <a:gd name="f18" fmla="?: f12 f5 1"/>
                    <a:gd name="f19" fmla="?: f13 f6 1"/>
                    <a:gd name="f20" fmla="+- f14 0 f2"/>
                    <a:gd name="f21" fmla="*/ f15 1 f3"/>
                    <a:gd name="f22" fmla="*/ f16 1 f3"/>
                    <a:gd name="f23" fmla="*/ f17 1 21600"/>
                    <a:gd name="f24" fmla="*/ f18 1 21600"/>
                    <a:gd name="f25" fmla="*/ 21600 f17 1"/>
                    <a:gd name="f26" fmla="*/ 21600 f18 1"/>
                    <a:gd name="f27" fmla="+- f20 f2 0"/>
                    <a:gd name="f28" fmla="+- f21 0 f2"/>
                    <a:gd name="f29" fmla="+- f22 0 f2"/>
                    <a:gd name="f30" fmla="min f24 f23"/>
                    <a:gd name="f31" fmla="*/ f25 1 f19"/>
                    <a:gd name="f32" fmla="*/ f26 1 f19"/>
                    <a:gd name="f33" fmla="*/ f27 f8 1"/>
                    <a:gd name="f34" fmla="val f31"/>
                    <a:gd name="f35" fmla="val f32"/>
                    <a:gd name="f36" fmla="*/ f33 1 f1"/>
                    <a:gd name="f37" fmla="*/ f7 f30 1"/>
                    <a:gd name="f38" fmla="+- f35 0 f7"/>
                    <a:gd name="f39" fmla="+- f34 0 f7"/>
                    <a:gd name="f40" fmla="+- 0 0 f36"/>
                    <a:gd name="f41" fmla="*/ f38 1 2"/>
                    <a:gd name="f42" fmla="*/ f39 1 2"/>
                    <a:gd name="f43" fmla="+- 0 0 f40"/>
                    <a:gd name="f44" fmla="+- f7 f41 0"/>
                    <a:gd name="f45" fmla="+- f7 f42 0"/>
                    <a:gd name="f46" fmla="*/ f43 f1 1"/>
                    <a:gd name="f47" fmla="*/ f42 f30 1"/>
                    <a:gd name="f48" fmla="*/ f41 f30 1"/>
                    <a:gd name="f49" fmla="*/ f46 1 f8"/>
                    <a:gd name="f50" fmla="*/ f44 f30 1"/>
                    <a:gd name="f51" fmla="+- f49 0 f2"/>
                    <a:gd name="f52" fmla="cos 1 f51"/>
                    <a:gd name="f53" fmla="sin 1 f51"/>
                    <a:gd name="f54" fmla="+- 0 0 f52"/>
                    <a:gd name="f55" fmla="+- 0 0 f53"/>
                    <a:gd name="f56" fmla="+- 0 0 f54"/>
                    <a:gd name="f57" fmla="+- 0 0 f55"/>
                    <a:gd name="f58" fmla="val f56"/>
                    <a:gd name="f59" fmla="val f57"/>
                    <a:gd name="f60" fmla="*/ f58 f42 1"/>
                    <a:gd name="f61" fmla="*/ f59 f41 1"/>
                    <a:gd name="f62" fmla="+- f45 0 f60"/>
                    <a:gd name="f63" fmla="+- f45 f60 0"/>
                    <a:gd name="f64" fmla="+- f44 0 f61"/>
                    <a:gd name="f65" fmla="+- f44 f61 0"/>
                    <a:gd name="f66" fmla="*/ f62 f30 1"/>
                    <a:gd name="f67" fmla="*/ f64 f30 1"/>
                    <a:gd name="f68" fmla="*/ f63 f30 1"/>
                    <a:gd name="f69" fmla="*/ f65 f30 1"/>
                  </a:gdLst>
                  <a:ahLst/>
                  <a:cxnLst>
                    <a:cxn ang="3cd4">
                      <a:pos x="hc" y="t"/>
                    </a:cxn>
                    <a:cxn ang="0">
                      <a:pos x="r" y="vc"/>
                    </a:cxn>
                    <a:cxn ang="cd4">
                      <a:pos x="hc" y="b"/>
                    </a:cxn>
                    <a:cxn ang="cd2">
                      <a:pos x="l" y="vc"/>
                    </a:cxn>
                    <a:cxn ang="f28">
                      <a:pos x="f66" y="f67"/>
                    </a:cxn>
                    <a:cxn ang="f29">
                      <a:pos x="f66" y="f69"/>
                    </a:cxn>
                    <a:cxn ang="f29">
                      <a:pos x="f68" y="f69"/>
                    </a:cxn>
                    <a:cxn ang="f28">
                      <a:pos x="f68" y="f67"/>
                    </a:cxn>
                  </a:cxnLst>
                  <a:rect l="f66" t="f67" r="f68" b="f69"/>
                  <a:pathLst>
                    <a:path>
                      <a:moveTo>
                        <a:pt x="f37" y="f50"/>
                      </a:moveTo>
                      <a:arcTo wR="f47" hR="f48" stAng="f1" swAng="f0"/>
                      <a:close/>
                    </a:path>
                  </a:pathLst>
                </a:custGeom>
                <a:solidFill>
                  <a:srgbClr val="FFFFFF"/>
                </a:solidFill>
                <a:ln w="19046" cap="flat">
                  <a:solidFill>
                    <a:srgbClr val="FFFFFF"/>
                  </a:solidFill>
                  <a:prstDash val="solid"/>
                  <a:miter/>
                </a:ln>
              </p:spPr>
              <p:txBody>
                <a:bodyPr vert="horz" wrap="square" lIns="91440" tIns="45720" rIns="91440" bIns="45720" anchor="ctr" anchorCtr="1" compatLnSpc="1">
                  <a:noAutofit/>
                </a:bodyPr>
                <a:lstStyle/>
                <a:p>
                  <a:pPr marL="0" marR="0" lvl="0" indent="0" algn="ctr" defTabSz="914400" rtl="0" fontAlgn="auto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None/>
                    <a:tabLst/>
                    <a:defRPr sz="1800" b="0" i="0" u="none" strike="noStrike" kern="0" cap="none" spc="0" baseline="0">
                      <a:solidFill>
                        <a:srgbClr val="000000"/>
                      </a:solidFill>
                      <a:uFillTx/>
                    </a:defRPr>
                  </a:pPr>
                  <a:endParaRPr lang="en-GB" sz="1800" b="0" i="0" u="none" strike="noStrike" kern="1200" cap="none" spc="0" baseline="0">
                    <a:solidFill>
                      <a:srgbClr val="FFFFFF"/>
                    </a:solidFill>
                    <a:uFillTx/>
                    <a:latin typeface="Aptos"/>
                  </a:endParaRPr>
                </a:p>
              </p:txBody>
            </p:sp>
          </p:grpSp>
          <p:pic>
            <p:nvPicPr>
              <p:cNvPr id="18" name="Picture 16">
                <a:extLst>
                  <a:ext uri="{FF2B5EF4-FFF2-40B4-BE49-F238E27FC236}">
                    <a16:creationId xmlns:a16="http://schemas.microsoft.com/office/drawing/2014/main" id="{00000000-0000-0000-0000-000000000000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10"/>
              <a:stretch>
                <a:fillRect/>
              </a:stretch>
            </p:blipFill>
            <p:spPr>
              <a:xfrm>
                <a:off x="3551282" y="5717267"/>
                <a:ext cx="274393" cy="272930"/>
              </a:xfrm>
              <a:prstGeom prst="rect">
                <a:avLst/>
              </a:prstGeom>
              <a:noFill/>
              <a:ln cap="flat">
                <a:noFill/>
              </a:ln>
            </p:spPr>
          </p:pic>
        </p:grpSp>
      </p:grp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5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Table 4"/>
          <p:cNvGraphicFramePr>
            <a:graphicFrameLocks noGrp="1"/>
          </p:cNvGraphicFramePr>
          <p:nvPr/>
        </p:nvGraphicFramePr>
        <p:xfrm>
          <a:off x="284570" y="308161"/>
          <a:ext cx="8574859" cy="5202515"/>
        </p:xfrm>
        <a:graphic>
          <a:graphicData uri="http://schemas.openxmlformats.org/drawingml/2006/table">
            <a:tbl>
              <a:tblPr firstRow="1" bandRow="1">
                <a:effectLst/>
                <a:tableStyleId>{5C22544A-7EE6-4342-B048-85BDC9FD1C3A}</a:tableStyleId>
              </a:tblPr>
              <a:tblGrid>
                <a:gridCol w="5865373">
                  <a:extLst>
                    <a:ext uri="{9D8B030D-6E8A-4147-A177-3AD203B41FA5}">
                      <a16:colId xmlns:a16="http://schemas.microsoft.com/office/drawing/2014/main" val="366230395"/>
                    </a:ext>
                  </a:extLst>
                </a:gridCol>
                <a:gridCol w="2709486">
                  <a:extLst>
                    <a:ext uri="{9D8B030D-6E8A-4147-A177-3AD203B41FA5}">
                      <a16:colId xmlns:a16="http://schemas.microsoft.com/office/drawing/2014/main" val="1806110560"/>
                    </a:ext>
                  </a:extLst>
                </a:gridCol>
              </a:tblGrid>
              <a:tr h="2601257">
                <a:tc rowSpan="2">
                  <a:txBody>
                    <a:bodyPr/>
                    <a:lstStyle/>
                    <a:p>
                      <a:pPr lvl="0"/>
                      <a:endParaRPr lang="en-GB">
                        <a:solidFill>
                          <a:srgbClr val="000000"/>
                        </a:solidFill>
                      </a:endParaRPr>
                    </a:p>
                  </a:txBody>
                  <a:tcPr>
                    <a:lnL w="12701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1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1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1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lvl="0"/>
                      <a:endParaRPr lang="en-GB">
                        <a:solidFill>
                          <a:srgbClr val="000000"/>
                        </a:solidFill>
                      </a:endParaRPr>
                    </a:p>
                  </a:txBody>
                  <a:tcPr>
                    <a:lnL w="12701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1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1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1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745284893"/>
                  </a:ext>
                </a:extLst>
              </a:tr>
              <a:tr h="2601257"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vl="0"/>
                      <a:endParaRPr lang="en-GB">
                        <a:solidFill>
                          <a:srgbClr val="000000"/>
                        </a:solidFill>
                      </a:endParaRPr>
                    </a:p>
                  </a:txBody>
                  <a:tcPr>
                    <a:lnL w="12701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1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1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1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848612387"/>
                  </a:ext>
                </a:extLst>
              </a:tr>
            </a:tbl>
          </a:graphicData>
        </a:graphic>
      </p:graphicFrame>
      <p:sp>
        <p:nvSpPr>
          <p:cNvPr id="3" name="TextBox 8"/>
          <p:cNvSpPr txBox="1"/>
          <p:nvPr/>
        </p:nvSpPr>
        <p:spPr>
          <a:xfrm>
            <a:off x="6509302" y="2951573"/>
            <a:ext cx="2152479" cy="369335"/>
          </a:xfrm>
          <a:prstGeom prst="rect">
            <a:avLst/>
          </a:prstGeom>
          <a:noFill/>
          <a:ln cap="flat">
            <a:noFill/>
          </a:ln>
        </p:spPr>
        <p:txBody>
          <a:bodyPr vert="horz" wrap="square" lIns="91440" tIns="45720" rIns="91440" bIns="45720" anchor="t" anchorCtr="0" compatLnSpc="1">
            <a:spAutoFit/>
          </a:bodyPr>
          <a:lstStyle/>
          <a:p>
            <a:pPr marL="0" marR="0" lvl="0" indent="0" algn="l" defTabSz="4572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n-GB" sz="1800" b="1" i="0" u="none" strike="noStrike" kern="1200" cap="none" spc="0" baseline="0">
                <a:solidFill>
                  <a:srgbClr val="000000"/>
                </a:solidFill>
                <a:uFillTx/>
                <a:latin typeface="Aptos"/>
              </a:rPr>
              <a:t>KEYS TO SUCCESS</a:t>
            </a:r>
          </a:p>
        </p:txBody>
      </p:sp>
      <p:sp>
        <p:nvSpPr>
          <p:cNvPr id="4" name="TextBox 9"/>
          <p:cNvSpPr txBox="1"/>
          <p:nvPr/>
        </p:nvSpPr>
        <p:spPr>
          <a:xfrm>
            <a:off x="534073" y="433599"/>
            <a:ext cx="5373114" cy="2369877"/>
          </a:xfrm>
          <a:prstGeom prst="rect">
            <a:avLst/>
          </a:prstGeom>
          <a:noFill/>
          <a:ln cap="flat">
            <a:noFill/>
          </a:ln>
        </p:spPr>
        <p:txBody>
          <a:bodyPr vert="horz" wrap="square" lIns="91440" tIns="45720" rIns="91440" bIns="45720" anchor="t" anchorCtr="1" compatLnSpc="1">
            <a:spAutoFit/>
          </a:bodyPr>
          <a:lstStyle/>
          <a:p>
            <a:pPr marL="0" marR="0" lvl="0" indent="0" algn="ctr" defTabSz="4572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n-GB" sz="2400" b="1" i="0" u="none" strike="noStrike" kern="1200" cap="none" spc="0" baseline="0">
                <a:solidFill>
                  <a:srgbClr val="000000"/>
                </a:solidFill>
                <a:uFillTx/>
                <a:latin typeface="Aptos"/>
              </a:rPr>
              <a:t>WEEKLY THEME</a:t>
            </a:r>
          </a:p>
          <a:p>
            <a:pPr marL="0" marR="0" lvl="0" indent="0" algn="ctr" defTabSz="4572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n-GB" sz="1200" b="1" i="0" u="none" strike="noStrike" kern="1200" cap="none" spc="0" baseline="0">
                <a:solidFill>
                  <a:srgbClr val="000000"/>
                </a:solidFill>
                <a:uFillTx/>
                <a:latin typeface="Aptos"/>
              </a:rPr>
              <a:t>WEEK BEGINNING</a:t>
            </a:r>
          </a:p>
          <a:p>
            <a:pPr marL="0" marR="0" lvl="0" indent="0" algn="ctr" defTabSz="4572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n-GB" sz="2400" b="1" i="0" u="none" strike="noStrike" kern="1200" cap="none" spc="0" baseline="0">
                <a:solidFill>
                  <a:srgbClr val="000000"/>
                </a:solidFill>
                <a:uFillTx/>
                <a:latin typeface="Aptos"/>
              </a:rPr>
              <a:t>23.09.24</a:t>
            </a:r>
          </a:p>
          <a:p>
            <a:pPr marL="0" marR="0" lvl="0" indent="0" algn="ctr" defTabSz="4572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n-GB" sz="8800" b="1" i="0" u="none" strike="noStrike" kern="1200" cap="none" spc="0" baseline="0">
                <a:solidFill>
                  <a:srgbClr val="000000"/>
                </a:solidFill>
                <a:uFillTx/>
                <a:latin typeface="Aptos"/>
              </a:rPr>
              <a:t>PEACE</a:t>
            </a:r>
          </a:p>
        </p:txBody>
      </p:sp>
      <p:sp>
        <p:nvSpPr>
          <p:cNvPr id="5" name="TextBox 10"/>
          <p:cNvSpPr txBox="1"/>
          <p:nvPr/>
        </p:nvSpPr>
        <p:spPr>
          <a:xfrm>
            <a:off x="6238009" y="433599"/>
            <a:ext cx="2518184" cy="646334"/>
          </a:xfrm>
          <a:prstGeom prst="rect">
            <a:avLst/>
          </a:prstGeom>
          <a:noFill/>
          <a:ln cap="flat">
            <a:noFill/>
          </a:ln>
        </p:spPr>
        <p:txBody>
          <a:bodyPr vert="horz" wrap="square" lIns="91440" tIns="45720" rIns="91440" bIns="45720" anchor="t" anchorCtr="1" compatLnSpc="1">
            <a:spAutoFit/>
          </a:bodyPr>
          <a:lstStyle/>
          <a:p>
            <a:pPr marL="0" marR="0" lvl="0" indent="0" algn="ctr" defTabSz="4572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n-GB" sz="1800" b="1" i="0" u="none" strike="noStrike" kern="1200" cap="none" spc="0" baseline="0">
                <a:solidFill>
                  <a:srgbClr val="000000"/>
                </a:solidFill>
                <a:uFillTx/>
                <a:latin typeface="Aptos"/>
              </a:rPr>
              <a:t>CHILDRENS RIGHTS</a:t>
            </a:r>
          </a:p>
          <a:p>
            <a:pPr marL="0" marR="0" lvl="0" indent="0" algn="ctr" defTabSz="4572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n-GB" sz="1800" b="1" i="0" u="none" strike="noStrike" kern="1200" cap="none" spc="0" baseline="0">
                <a:solidFill>
                  <a:srgbClr val="000000"/>
                </a:solidFill>
                <a:uFillTx/>
                <a:latin typeface="Aptos"/>
              </a:rPr>
              <a:t>UNRC</a:t>
            </a:r>
          </a:p>
        </p:txBody>
      </p:sp>
      <p:pic>
        <p:nvPicPr>
          <p:cNvPr id="6" name="Picture 1">
            <a:extLst>
              <a:ext uri="{FF2B5EF4-FFF2-40B4-BE49-F238E27FC236}">
                <a16:creationId xmlns:a16="http://schemas.microsoft.com/office/drawing/2014/main" id="{00000000-0000-0000-0000-000000000000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370304" y="1333277"/>
            <a:ext cx="1013008" cy="1329811"/>
          </a:xfrm>
          <a:prstGeom prst="rect">
            <a:avLst/>
          </a:prstGeom>
          <a:noFill/>
          <a:ln cap="flat">
            <a:noFill/>
          </a:ln>
        </p:spPr>
      </p:pic>
      <p:pic>
        <p:nvPicPr>
          <p:cNvPr id="7" name="Picture 5">
            <a:extLst>
              <a:ext uri="{FF2B5EF4-FFF2-40B4-BE49-F238E27FC236}">
                <a16:creationId xmlns:a16="http://schemas.microsoft.com/office/drawing/2014/main" id="{00000000-0000-0000-0000-000000000000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538862" y="1324224"/>
            <a:ext cx="987753" cy="1329811"/>
          </a:xfrm>
          <a:prstGeom prst="rect">
            <a:avLst/>
          </a:prstGeom>
          <a:noFill/>
          <a:ln cap="flat">
            <a:noFill/>
          </a:ln>
        </p:spPr>
      </p:pic>
      <p:pic>
        <p:nvPicPr>
          <p:cNvPr id="8" name="Picture 6">
            <a:extLst>
              <a:ext uri="{FF2B5EF4-FFF2-40B4-BE49-F238E27FC236}">
                <a16:creationId xmlns:a16="http://schemas.microsoft.com/office/drawing/2014/main" id="{00000000-0000-0000-0000-000000000000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509302" y="3320899"/>
            <a:ext cx="1946227" cy="1994251"/>
          </a:xfrm>
          <a:prstGeom prst="rect">
            <a:avLst/>
          </a:prstGeom>
          <a:noFill/>
          <a:ln cap="flat">
            <a:noFill/>
          </a:ln>
        </p:spPr>
      </p:pic>
      <p:pic>
        <p:nvPicPr>
          <p:cNvPr id="9" name="Picture 14" descr="A blue and white logo with a bird and a ribbon&#10;&#10;Description automatically generated">
            <a:extLst>
              <a:ext uri="{FF2B5EF4-FFF2-40B4-BE49-F238E27FC236}">
                <a16:creationId xmlns:a16="http://schemas.microsoft.com/office/drawing/2014/main" id="{00000000-0000-0000-0000-000000000000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223485" y="2775734"/>
            <a:ext cx="4044427" cy="2342135"/>
          </a:xfrm>
          <a:prstGeom prst="rect">
            <a:avLst/>
          </a:prstGeom>
          <a:noFill/>
          <a:ln cap="flat">
            <a:noFill/>
          </a:ln>
        </p:spPr>
      </p:pic>
      <p:sp>
        <p:nvSpPr>
          <p:cNvPr id="10" name="TextBox 17"/>
          <p:cNvSpPr txBox="1"/>
          <p:nvPr/>
        </p:nvSpPr>
        <p:spPr>
          <a:xfrm>
            <a:off x="7678381" y="5636114"/>
            <a:ext cx="1465618" cy="369335"/>
          </a:xfrm>
          <a:prstGeom prst="rect">
            <a:avLst/>
          </a:prstGeom>
          <a:noFill/>
          <a:ln cap="flat">
            <a:noFill/>
          </a:ln>
        </p:spPr>
        <p:txBody>
          <a:bodyPr vert="horz" wrap="square" lIns="91440" tIns="45720" rIns="91440" bIns="45720" anchor="t" anchorCtr="0" compatLnSpc="1">
            <a:spAutoFit/>
          </a:bodyPr>
          <a:lstStyle/>
          <a:p>
            <a:pPr marL="0" marR="0" lvl="0" indent="0" algn="l" defTabSz="4572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n-GB" sz="1800" b="0" i="0" u="none" strike="noStrike" kern="1200" cap="none" spc="0" baseline="0">
                <a:solidFill>
                  <a:srgbClr val="000000"/>
                </a:solidFill>
                <a:uFillTx/>
                <a:latin typeface="Aptos"/>
              </a:rPr>
              <a:t>AUTUMN 1</a:t>
            </a:r>
          </a:p>
        </p:txBody>
      </p:sp>
      <p:pic>
        <p:nvPicPr>
          <p:cNvPr id="11" name="Picture 12" descr="A close-up of a logo&#10;&#10;Description automatically generated">
            <a:extLst>
              <a:ext uri="{FF2B5EF4-FFF2-40B4-BE49-F238E27FC236}">
                <a16:creationId xmlns:a16="http://schemas.microsoft.com/office/drawing/2014/main" id="{00000000-0000-0000-0000-000000000000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6509302" y="6131810"/>
            <a:ext cx="2369365" cy="499353"/>
          </a:xfrm>
          <a:prstGeom prst="rect">
            <a:avLst/>
          </a:prstGeom>
          <a:noFill/>
          <a:ln cap="flat">
            <a:noFill/>
          </a:ln>
        </p:spPr>
      </p:pic>
      <p:grpSp>
        <p:nvGrpSpPr>
          <p:cNvPr id="12" name="Group 12"/>
          <p:cNvGrpSpPr/>
          <p:nvPr/>
        </p:nvGrpSpPr>
        <p:grpSpPr>
          <a:xfrm>
            <a:off x="192618" y="5538127"/>
            <a:ext cx="3751161" cy="1218163"/>
            <a:chOff x="192618" y="5538127"/>
            <a:chExt cx="3751161" cy="1218163"/>
          </a:xfrm>
        </p:grpSpPr>
        <p:pic>
          <p:nvPicPr>
            <p:cNvPr id="13" name="Picture 13">
              <a:extLst>
                <a:ext uri="{FF2B5EF4-FFF2-40B4-BE49-F238E27FC236}">
                  <a16:creationId xmlns:a16="http://schemas.microsoft.com/office/drawing/2014/main" id="{00000000-0000-0000-0000-000000000000}"/>
                </a:ext>
              </a:extLst>
            </p:cNvPr>
            <p:cNvPicPr>
              <a:picLocks noChangeAspect="1"/>
            </p:cNvPicPr>
            <p:nvPr/>
          </p:nvPicPr>
          <p:blipFill>
            <a:blip r:embed="rId8"/>
            <a:srcRect l="14159" t="9478" r="56905" b="12792"/>
            <a:stretch>
              <a:fillRect/>
            </a:stretch>
          </p:blipFill>
          <p:spPr>
            <a:xfrm>
              <a:off x="192618" y="5538127"/>
              <a:ext cx="1612370" cy="1218163"/>
            </a:xfrm>
            <a:prstGeom prst="rect">
              <a:avLst/>
            </a:prstGeom>
            <a:noFill/>
            <a:ln cap="flat">
              <a:noFill/>
            </a:ln>
          </p:spPr>
        </p:pic>
        <p:grpSp>
          <p:nvGrpSpPr>
            <p:cNvPr id="14" name="Group 14"/>
            <p:cNvGrpSpPr/>
            <p:nvPr/>
          </p:nvGrpSpPr>
          <p:grpSpPr>
            <a:xfrm>
              <a:off x="2083396" y="5578288"/>
              <a:ext cx="1860383" cy="1145633"/>
              <a:chOff x="2083396" y="5578288"/>
              <a:chExt cx="1860383" cy="1145633"/>
            </a:xfrm>
          </p:grpSpPr>
          <p:grpSp>
            <p:nvGrpSpPr>
              <p:cNvPr id="15" name="Group 15"/>
              <p:cNvGrpSpPr/>
              <p:nvPr/>
            </p:nvGrpSpPr>
            <p:grpSpPr>
              <a:xfrm>
                <a:off x="2083396" y="5578288"/>
                <a:ext cx="1860383" cy="1145633"/>
                <a:chOff x="2083396" y="5578288"/>
                <a:chExt cx="1860383" cy="1145633"/>
              </a:xfrm>
            </p:grpSpPr>
            <p:pic>
              <p:nvPicPr>
                <p:cNvPr id="16" name="Picture 2">
                  <a:extLst>
                    <a:ext uri="{FF2B5EF4-FFF2-40B4-BE49-F238E27FC236}">
                      <a16:creationId xmlns:a16="http://schemas.microsoft.com/office/drawing/2014/main" id="{00000000-0000-0000-0000-000000000000}"/>
                    </a:ext>
                  </a:extLst>
                </p:cNvPr>
                <p:cNvPicPr>
                  <a:picLocks noChangeAspect="1"/>
                </p:cNvPicPr>
                <p:nvPr/>
              </p:nvPicPr>
              <p:blipFill>
                <a:blip r:embed="rId9"/>
                <a:srcRect b="12892"/>
                <a:stretch>
                  <a:fillRect/>
                </a:stretch>
              </p:blipFill>
              <p:spPr>
                <a:xfrm>
                  <a:off x="2083396" y="5578288"/>
                  <a:ext cx="1860383" cy="1145633"/>
                </a:xfrm>
                <a:prstGeom prst="rect">
                  <a:avLst/>
                </a:prstGeom>
                <a:noFill/>
                <a:ln cap="flat">
                  <a:noFill/>
                </a:ln>
              </p:spPr>
            </p:pic>
            <p:sp>
              <p:nvSpPr>
                <p:cNvPr id="17" name="Oval 18"/>
                <p:cNvSpPr/>
                <p:nvPr/>
              </p:nvSpPr>
              <p:spPr>
                <a:xfrm>
                  <a:off x="3536222" y="5712979"/>
                  <a:ext cx="267041" cy="292470"/>
                </a:xfrm>
                <a:custGeom>
                  <a:avLst/>
                  <a:gdLst>
                    <a:gd name="f0" fmla="val 21600000"/>
                    <a:gd name="f1" fmla="val 10800000"/>
                    <a:gd name="f2" fmla="val 5400000"/>
                    <a:gd name="f3" fmla="val 180"/>
                    <a:gd name="f4" fmla="val w"/>
                    <a:gd name="f5" fmla="val h"/>
                    <a:gd name="f6" fmla="val ss"/>
                    <a:gd name="f7" fmla="val 0"/>
                    <a:gd name="f8" fmla="*/ 5419351 1 1725033"/>
                    <a:gd name="f9" fmla="+- 0 0 -360"/>
                    <a:gd name="f10" fmla="+- 0 0 -180"/>
                    <a:gd name="f11" fmla="abs f4"/>
                    <a:gd name="f12" fmla="abs f5"/>
                    <a:gd name="f13" fmla="abs f6"/>
                    <a:gd name="f14" fmla="+- 2700000 f2 0"/>
                    <a:gd name="f15" fmla="*/ f9 f1 1"/>
                    <a:gd name="f16" fmla="*/ f10 f1 1"/>
                    <a:gd name="f17" fmla="?: f11 f4 1"/>
                    <a:gd name="f18" fmla="?: f12 f5 1"/>
                    <a:gd name="f19" fmla="?: f13 f6 1"/>
                    <a:gd name="f20" fmla="+- f14 0 f2"/>
                    <a:gd name="f21" fmla="*/ f15 1 f3"/>
                    <a:gd name="f22" fmla="*/ f16 1 f3"/>
                    <a:gd name="f23" fmla="*/ f17 1 21600"/>
                    <a:gd name="f24" fmla="*/ f18 1 21600"/>
                    <a:gd name="f25" fmla="*/ 21600 f17 1"/>
                    <a:gd name="f26" fmla="*/ 21600 f18 1"/>
                    <a:gd name="f27" fmla="+- f20 f2 0"/>
                    <a:gd name="f28" fmla="+- f21 0 f2"/>
                    <a:gd name="f29" fmla="+- f22 0 f2"/>
                    <a:gd name="f30" fmla="min f24 f23"/>
                    <a:gd name="f31" fmla="*/ f25 1 f19"/>
                    <a:gd name="f32" fmla="*/ f26 1 f19"/>
                    <a:gd name="f33" fmla="*/ f27 f8 1"/>
                    <a:gd name="f34" fmla="val f31"/>
                    <a:gd name="f35" fmla="val f32"/>
                    <a:gd name="f36" fmla="*/ f33 1 f1"/>
                    <a:gd name="f37" fmla="*/ f7 f30 1"/>
                    <a:gd name="f38" fmla="+- f35 0 f7"/>
                    <a:gd name="f39" fmla="+- f34 0 f7"/>
                    <a:gd name="f40" fmla="+- 0 0 f36"/>
                    <a:gd name="f41" fmla="*/ f38 1 2"/>
                    <a:gd name="f42" fmla="*/ f39 1 2"/>
                    <a:gd name="f43" fmla="+- 0 0 f40"/>
                    <a:gd name="f44" fmla="+- f7 f41 0"/>
                    <a:gd name="f45" fmla="+- f7 f42 0"/>
                    <a:gd name="f46" fmla="*/ f43 f1 1"/>
                    <a:gd name="f47" fmla="*/ f42 f30 1"/>
                    <a:gd name="f48" fmla="*/ f41 f30 1"/>
                    <a:gd name="f49" fmla="*/ f46 1 f8"/>
                    <a:gd name="f50" fmla="*/ f44 f30 1"/>
                    <a:gd name="f51" fmla="+- f49 0 f2"/>
                    <a:gd name="f52" fmla="cos 1 f51"/>
                    <a:gd name="f53" fmla="sin 1 f51"/>
                    <a:gd name="f54" fmla="+- 0 0 f52"/>
                    <a:gd name="f55" fmla="+- 0 0 f53"/>
                    <a:gd name="f56" fmla="+- 0 0 f54"/>
                    <a:gd name="f57" fmla="+- 0 0 f55"/>
                    <a:gd name="f58" fmla="val f56"/>
                    <a:gd name="f59" fmla="val f57"/>
                    <a:gd name="f60" fmla="*/ f58 f42 1"/>
                    <a:gd name="f61" fmla="*/ f59 f41 1"/>
                    <a:gd name="f62" fmla="+- f45 0 f60"/>
                    <a:gd name="f63" fmla="+- f45 f60 0"/>
                    <a:gd name="f64" fmla="+- f44 0 f61"/>
                    <a:gd name="f65" fmla="+- f44 f61 0"/>
                    <a:gd name="f66" fmla="*/ f62 f30 1"/>
                    <a:gd name="f67" fmla="*/ f64 f30 1"/>
                    <a:gd name="f68" fmla="*/ f63 f30 1"/>
                    <a:gd name="f69" fmla="*/ f65 f30 1"/>
                  </a:gdLst>
                  <a:ahLst/>
                  <a:cxnLst>
                    <a:cxn ang="3cd4">
                      <a:pos x="hc" y="t"/>
                    </a:cxn>
                    <a:cxn ang="0">
                      <a:pos x="r" y="vc"/>
                    </a:cxn>
                    <a:cxn ang="cd4">
                      <a:pos x="hc" y="b"/>
                    </a:cxn>
                    <a:cxn ang="cd2">
                      <a:pos x="l" y="vc"/>
                    </a:cxn>
                    <a:cxn ang="f28">
                      <a:pos x="f66" y="f67"/>
                    </a:cxn>
                    <a:cxn ang="f29">
                      <a:pos x="f66" y="f69"/>
                    </a:cxn>
                    <a:cxn ang="f29">
                      <a:pos x="f68" y="f69"/>
                    </a:cxn>
                    <a:cxn ang="f28">
                      <a:pos x="f68" y="f67"/>
                    </a:cxn>
                  </a:cxnLst>
                  <a:rect l="f66" t="f67" r="f68" b="f69"/>
                  <a:pathLst>
                    <a:path>
                      <a:moveTo>
                        <a:pt x="f37" y="f50"/>
                      </a:moveTo>
                      <a:arcTo wR="f47" hR="f48" stAng="f1" swAng="f0"/>
                      <a:close/>
                    </a:path>
                  </a:pathLst>
                </a:custGeom>
                <a:solidFill>
                  <a:srgbClr val="FFFFFF"/>
                </a:solidFill>
                <a:ln w="19046" cap="flat">
                  <a:solidFill>
                    <a:srgbClr val="FFFFFF"/>
                  </a:solidFill>
                  <a:prstDash val="solid"/>
                  <a:miter/>
                </a:ln>
              </p:spPr>
              <p:txBody>
                <a:bodyPr vert="horz" wrap="square" lIns="91440" tIns="45720" rIns="91440" bIns="45720" anchor="ctr" anchorCtr="1" compatLnSpc="1">
                  <a:noAutofit/>
                </a:bodyPr>
                <a:lstStyle/>
                <a:p>
                  <a:pPr marL="0" marR="0" lvl="0" indent="0" algn="ctr" defTabSz="914400" rtl="0" fontAlgn="auto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None/>
                    <a:tabLst/>
                    <a:defRPr sz="1800" b="0" i="0" u="none" strike="noStrike" kern="0" cap="none" spc="0" baseline="0">
                      <a:solidFill>
                        <a:srgbClr val="000000"/>
                      </a:solidFill>
                      <a:uFillTx/>
                    </a:defRPr>
                  </a:pPr>
                  <a:endParaRPr lang="en-GB" sz="1800" b="0" i="0" u="none" strike="noStrike" kern="1200" cap="none" spc="0" baseline="0">
                    <a:solidFill>
                      <a:srgbClr val="FFFFFF"/>
                    </a:solidFill>
                    <a:uFillTx/>
                    <a:latin typeface="Aptos"/>
                  </a:endParaRPr>
                </a:p>
              </p:txBody>
            </p:sp>
          </p:grpSp>
          <p:pic>
            <p:nvPicPr>
              <p:cNvPr id="18" name="Picture 16">
                <a:extLst>
                  <a:ext uri="{FF2B5EF4-FFF2-40B4-BE49-F238E27FC236}">
                    <a16:creationId xmlns:a16="http://schemas.microsoft.com/office/drawing/2014/main" id="{00000000-0000-0000-0000-000000000000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10"/>
              <a:stretch>
                <a:fillRect/>
              </a:stretch>
            </p:blipFill>
            <p:spPr>
              <a:xfrm>
                <a:off x="3551282" y="5717267"/>
                <a:ext cx="274393" cy="272930"/>
              </a:xfrm>
              <a:prstGeom prst="rect">
                <a:avLst/>
              </a:prstGeom>
              <a:noFill/>
              <a:ln cap="flat">
                <a:noFill/>
              </a:ln>
            </p:spPr>
          </p:pic>
        </p:grpSp>
      </p:grp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6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Table 4"/>
          <p:cNvGraphicFramePr>
            <a:graphicFrameLocks noGrp="1"/>
          </p:cNvGraphicFramePr>
          <p:nvPr/>
        </p:nvGraphicFramePr>
        <p:xfrm>
          <a:off x="284570" y="308161"/>
          <a:ext cx="8574859" cy="5202515"/>
        </p:xfrm>
        <a:graphic>
          <a:graphicData uri="http://schemas.openxmlformats.org/drawingml/2006/table">
            <a:tbl>
              <a:tblPr firstRow="1" bandRow="1">
                <a:effectLst/>
                <a:tableStyleId>{5C22544A-7EE6-4342-B048-85BDC9FD1C3A}</a:tableStyleId>
              </a:tblPr>
              <a:tblGrid>
                <a:gridCol w="5865373">
                  <a:extLst>
                    <a:ext uri="{9D8B030D-6E8A-4147-A177-3AD203B41FA5}">
                      <a16:colId xmlns:a16="http://schemas.microsoft.com/office/drawing/2014/main" val="828725963"/>
                    </a:ext>
                  </a:extLst>
                </a:gridCol>
                <a:gridCol w="2709486">
                  <a:extLst>
                    <a:ext uri="{9D8B030D-6E8A-4147-A177-3AD203B41FA5}">
                      <a16:colId xmlns:a16="http://schemas.microsoft.com/office/drawing/2014/main" val="3193125740"/>
                    </a:ext>
                  </a:extLst>
                </a:gridCol>
              </a:tblGrid>
              <a:tr h="2601257">
                <a:tc rowSpan="2">
                  <a:txBody>
                    <a:bodyPr/>
                    <a:lstStyle/>
                    <a:p>
                      <a:pPr lvl="0"/>
                      <a:endParaRPr lang="en-GB">
                        <a:solidFill>
                          <a:srgbClr val="000000"/>
                        </a:solidFill>
                      </a:endParaRPr>
                    </a:p>
                  </a:txBody>
                  <a:tcPr>
                    <a:lnL w="12701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1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1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1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lvl="0"/>
                      <a:endParaRPr lang="en-GB">
                        <a:solidFill>
                          <a:srgbClr val="000000"/>
                        </a:solidFill>
                      </a:endParaRPr>
                    </a:p>
                  </a:txBody>
                  <a:tcPr>
                    <a:lnL w="12701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1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1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1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984473826"/>
                  </a:ext>
                </a:extLst>
              </a:tr>
              <a:tr h="2601257"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vl="0"/>
                      <a:endParaRPr lang="en-GB">
                        <a:solidFill>
                          <a:srgbClr val="000000"/>
                        </a:solidFill>
                      </a:endParaRPr>
                    </a:p>
                  </a:txBody>
                  <a:tcPr>
                    <a:lnL w="12701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1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1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1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37780219"/>
                  </a:ext>
                </a:extLst>
              </a:tr>
            </a:tbl>
          </a:graphicData>
        </a:graphic>
      </p:graphicFrame>
      <p:sp>
        <p:nvSpPr>
          <p:cNvPr id="3" name="TextBox 8"/>
          <p:cNvSpPr txBox="1"/>
          <p:nvPr/>
        </p:nvSpPr>
        <p:spPr>
          <a:xfrm>
            <a:off x="6509302" y="2951573"/>
            <a:ext cx="2152479" cy="369335"/>
          </a:xfrm>
          <a:prstGeom prst="rect">
            <a:avLst/>
          </a:prstGeom>
          <a:noFill/>
          <a:ln cap="flat">
            <a:noFill/>
          </a:ln>
        </p:spPr>
        <p:txBody>
          <a:bodyPr vert="horz" wrap="square" lIns="91440" tIns="45720" rIns="91440" bIns="45720" anchor="t" anchorCtr="0" compatLnSpc="1">
            <a:spAutoFit/>
          </a:bodyPr>
          <a:lstStyle/>
          <a:p>
            <a:pPr marL="0" marR="0" lvl="0" indent="0" algn="l" defTabSz="4572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n-GB" sz="1800" b="1" i="0" u="none" strike="noStrike" kern="1200" cap="none" spc="0" baseline="0">
                <a:solidFill>
                  <a:srgbClr val="000000"/>
                </a:solidFill>
                <a:uFillTx/>
                <a:latin typeface="Aptos"/>
              </a:rPr>
              <a:t>KEYS TO SUCCESS</a:t>
            </a:r>
          </a:p>
        </p:txBody>
      </p:sp>
      <p:sp>
        <p:nvSpPr>
          <p:cNvPr id="4" name="TextBox 9"/>
          <p:cNvSpPr txBox="1"/>
          <p:nvPr/>
        </p:nvSpPr>
        <p:spPr>
          <a:xfrm>
            <a:off x="534073" y="433599"/>
            <a:ext cx="5373114" cy="1846658"/>
          </a:xfrm>
          <a:prstGeom prst="rect">
            <a:avLst/>
          </a:prstGeom>
          <a:noFill/>
          <a:ln cap="flat">
            <a:noFill/>
          </a:ln>
        </p:spPr>
        <p:txBody>
          <a:bodyPr vert="horz" wrap="square" lIns="91440" tIns="45720" rIns="91440" bIns="45720" anchor="t" anchorCtr="1" compatLnSpc="1">
            <a:spAutoFit/>
          </a:bodyPr>
          <a:lstStyle/>
          <a:p>
            <a:pPr marL="0" marR="0" lvl="0" indent="0" algn="ctr" defTabSz="4572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n-GB" sz="2400" b="1" i="0" u="none" strike="noStrike" kern="1200" cap="none" spc="0" baseline="0">
                <a:solidFill>
                  <a:srgbClr val="000000"/>
                </a:solidFill>
                <a:uFillTx/>
                <a:latin typeface="Aptos"/>
              </a:rPr>
              <a:t>WEEKLY THEME</a:t>
            </a:r>
          </a:p>
          <a:p>
            <a:pPr marL="0" marR="0" lvl="0" indent="0" algn="ctr" defTabSz="4572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n-GB" sz="1200" b="1" i="0" u="none" strike="noStrike" kern="1200" cap="none" spc="0" baseline="0">
                <a:solidFill>
                  <a:srgbClr val="000000"/>
                </a:solidFill>
                <a:uFillTx/>
                <a:latin typeface="Aptos"/>
              </a:rPr>
              <a:t>WEEK BEGINNING</a:t>
            </a:r>
          </a:p>
          <a:p>
            <a:pPr marL="0" marR="0" lvl="0" indent="0" algn="ctr" defTabSz="4572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n-GB" sz="2400" b="1" i="0" u="none" strike="noStrike" kern="1200" cap="none" spc="0" baseline="0">
                <a:solidFill>
                  <a:srgbClr val="000000"/>
                </a:solidFill>
                <a:uFillTx/>
                <a:latin typeface="Aptos"/>
              </a:rPr>
              <a:t>30.09.24</a:t>
            </a:r>
          </a:p>
          <a:p>
            <a:pPr marL="0" marR="0" lvl="0" indent="0" algn="ctr" defTabSz="4572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n-GB" sz="5400" b="1" i="0" u="none" strike="noStrike" kern="1200" cap="none" spc="0" baseline="0">
                <a:solidFill>
                  <a:srgbClr val="000000"/>
                </a:solidFill>
                <a:uFillTx/>
                <a:latin typeface="Aptos"/>
              </a:rPr>
              <a:t>BLACK HISTORY</a:t>
            </a:r>
          </a:p>
        </p:txBody>
      </p:sp>
      <p:sp>
        <p:nvSpPr>
          <p:cNvPr id="5" name="TextBox 10"/>
          <p:cNvSpPr txBox="1"/>
          <p:nvPr/>
        </p:nvSpPr>
        <p:spPr>
          <a:xfrm>
            <a:off x="6238009" y="433599"/>
            <a:ext cx="2518184" cy="646334"/>
          </a:xfrm>
          <a:prstGeom prst="rect">
            <a:avLst/>
          </a:prstGeom>
          <a:noFill/>
          <a:ln cap="flat">
            <a:noFill/>
          </a:ln>
        </p:spPr>
        <p:txBody>
          <a:bodyPr vert="horz" wrap="square" lIns="91440" tIns="45720" rIns="91440" bIns="45720" anchor="t" anchorCtr="1" compatLnSpc="1">
            <a:spAutoFit/>
          </a:bodyPr>
          <a:lstStyle/>
          <a:p>
            <a:pPr marL="0" marR="0" lvl="0" indent="0" algn="ctr" defTabSz="4572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n-GB" sz="1800" b="1" i="0" u="none" strike="noStrike" kern="1200" cap="none" spc="0" baseline="0">
                <a:solidFill>
                  <a:srgbClr val="000000"/>
                </a:solidFill>
                <a:uFillTx/>
                <a:latin typeface="Aptos"/>
              </a:rPr>
              <a:t>CHILDRENS RIGHTS</a:t>
            </a:r>
          </a:p>
          <a:p>
            <a:pPr marL="0" marR="0" lvl="0" indent="0" algn="ctr" defTabSz="4572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n-GB" sz="1800" b="1" i="0" u="none" strike="noStrike" kern="1200" cap="none" spc="0" baseline="0">
                <a:solidFill>
                  <a:srgbClr val="000000"/>
                </a:solidFill>
                <a:uFillTx/>
                <a:latin typeface="Aptos"/>
              </a:rPr>
              <a:t>UNRC</a:t>
            </a:r>
          </a:p>
        </p:txBody>
      </p:sp>
      <p:pic>
        <p:nvPicPr>
          <p:cNvPr id="6" name="Picture 2">
            <a:extLst>
              <a:ext uri="{FF2B5EF4-FFF2-40B4-BE49-F238E27FC236}">
                <a16:creationId xmlns:a16="http://schemas.microsoft.com/office/drawing/2014/main" id="{00000000-0000-0000-0000-000000000000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552937" y="3320899"/>
            <a:ext cx="1843110" cy="1938774"/>
          </a:xfrm>
          <a:prstGeom prst="rect">
            <a:avLst/>
          </a:prstGeom>
          <a:noFill/>
          <a:ln cap="flat">
            <a:noFill/>
          </a:ln>
        </p:spPr>
      </p:pic>
      <p:pic>
        <p:nvPicPr>
          <p:cNvPr id="7" name="Picture 3">
            <a:extLst>
              <a:ext uri="{FF2B5EF4-FFF2-40B4-BE49-F238E27FC236}">
                <a16:creationId xmlns:a16="http://schemas.microsoft.com/office/drawing/2014/main" id="{00000000-0000-0000-0000-000000000000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532342" y="1253697"/>
            <a:ext cx="1077583" cy="1456419"/>
          </a:xfrm>
          <a:prstGeom prst="rect">
            <a:avLst/>
          </a:prstGeom>
          <a:noFill/>
          <a:ln cap="flat">
            <a:noFill/>
          </a:ln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00000000-0000-0000-0000-000000000000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299374" y="1253697"/>
            <a:ext cx="1082585" cy="1464932"/>
          </a:xfrm>
          <a:prstGeom prst="rect">
            <a:avLst/>
          </a:prstGeom>
          <a:noFill/>
          <a:ln cap="flat">
            <a:noFill/>
          </a:ln>
        </p:spPr>
      </p:pic>
      <p:pic>
        <p:nvPicPr>
          <p:cNvPr id="9" name="Picture 13" descr="A black history month banner with a fist raised&#10;&#10;Description automatically generated">
            <a:extLst>
              <a:ext uri="{FF2B5EF4-FFF2-40B4-BE49-F238E27FC236}">
                <a16:creationId xmlns:a16="http://schemas.microsoft.com/office/drawing/2014/main" id="{00000000-0000-0000-0000-000000000000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698388" y="2540898"/>
            <a:ext cx="3123526" cy="2342647"/>
          </a:xfrm>
          <a:prstGeom prst="rect">
            <a:avLst/>
          </a:prstGeom>
          <a:noFill/>
          <a:ln cap="flat">
            <a:noFill/>
          </a:ln>
        </p:spPr>
      </p:pic>
      <p:sp>
        <p:nvSpPr>
          <p:cNvPr id="10" name="TextBox 15"/>
          <p:cNvSpPr txBox="1"/>
          <p:nvPr/>
        </p:nvSpPr>
        <p:spPr>
          <a:xfrm>
            <a:off x="7678381" y="5636114"/>
            <a:ext cx="1465618" cy="369335"/>
          </a:xfrm>
          <a:prstGeom prst="rect">
            <a:avLst/>
          </a:prstGeom>
          <a:noFill/>
          <a:ln cap="flat">
            <a:noFill/>
          </a:ln>
        </p:spPr>
        <p:txBody>
          <a:bodyPr vert="horz" wrap="square" lIns="91440" tIns="45720" rIns="91440" bIns="45720" anchor="t" anchorCtr="0" compatLnSpc="1">
            <a:spAutoFit/>
          </a:bodyPr>
          <a:lstStyle/>
          <a:p>
            <a:pPr marL="0" marR="0" lvl="0" indent="0" algn="l" defTabSz="4572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n-GB" sz="1800" b="0" i="0" u="none" strike="noStrike" kern="1200" cap="none" spc="0" baseline="0">
                <a:solidFill>
                  <a:srgbClr val="000000"/>
                </a:solidFill>
                <a:uFillTx/>
                <a:latin typeface="Aptos"/>
              </a:rPr>
              <a:t>AUTUMN 1</a:t>
            </a:r>
          </a:p>
        </p:txBody>
      </p:sp>
      <p:pic>
        <p:nvPicPr>
          <p:cNvPr id="11" name="Picture 12" descr="A close-up of a logo&#10;&#10;Description automatically generated">
            <a:extLst>
              <a:ext uri="{FF2B5EF4-FFF2-40B4-BE49-F238E27FC236}">
                <a16:creationId xmlns:a16="http://schemas.microsoft.com/office/drawing/2014/main" id="{00000000-0000-0000-0000-000000000000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6509302" y="6131810"/>
            <a:ext cx="2369365" cy="499353"/>
          </a:xfrm>
          <a:prstGeom prst="rect">
            <a:avLst/>
          </a:prstGeom>
          <a:noFill/>
          <a:ln cap="flat">
            <a:noFill/>
          </a:ln>
        </p:spPr>
      </p:pic>
      <p:grpSp>
        <p:nvGrpSpPr>
          <p:cNvPr id="12" name="Group 12"/>
          <p:cNvGrpSpPr/>
          <p:nvPr/>
        </p:nvGrpSpPr>
        <p:grpSpPr>
          <a:xfrm>
            <a:off x="192618" y="5538127"/>
            <a:ext cx="3751161" cy="1218163"/>
            <a:chOff x="192618" y="5538127"/>
            <a:chExt cx="3751161" cy="1218163"/>
          </a:xfrm>
        </p:grpSpPr>
        <p:pic>
          <p:nvPicPr>
            <p:cNvPr id="13" name="Picture 13">
              <a:extLst>
                <a:ext uri="{FF2B5EF4-FFF2-40B4-BE49-F238E27FC236}">
                  <a16:creationId xmlns:a16="http://schemas.microsoft.com/office/drawing/2014/main" id="{00000000-0000-0000-0000-000000000000}"/>
                </a:ext>
              </a:extLst>
            </p:cNvPr>
            <p:cNvPicPr>
              <a:picLocks noChangeAspect="1"/>
            </p:cNvPicPr>
            <p:nvPr/>
          </p:nvPicPr>
          <p:blipFill>
            <a:blip r:embed="rId8"/>
            <a:srcRect l="14159" t="9478" r="56905" b="12792"/>
            <a:stretch>
              <a:fillRect/>
            </a:stretch>
          </p:blipFill>
          <p:spPr>
            <a:xfrm>
              <a:off x="192618" y="5538127"/>
              <a:ext cx="1612370" cy="1218163"/>
            </a:xfrm>
            <a:prstGeom prst="rect">
              <a:avLst/>
            </a:prstGeom>
            <a:noFill/>
            <a:ln cap="flat">
              <a:noFill/>
            </a:ln>
          </p:spPr>
        </p:pic>
        <p:grpSp>
          <p:nvGrpSpPr>
            <p:cNvPr id="14" name="Group 14"/>
            <p:cNvGrpSpPr/>
            <p:nvPr/>
          </p:nvGrpSpPr>
          <p:grpSpPr>
            <a:xfrm>
              <a:off x="2083396" y="5578288"/>
              <a:ext cx="1860383" cy="1145633"/>
              <a:chOff x="2083396" y="5578288"/>
              <a:chExt cx="1860383" cy="1145633"/>
            </a:xfrm>
          </p:grpSpPr>
          <p:grpSp>
            <p:nvGrpSpPr>
              <p:cNvPr id="15" name="Group 15"/>
              <p:cNvGrpSpPr/>
              <p:nvPr/>
            </p:nvGrpSpPr>
            <p:grpSpPr>
              <a:xfrm>
                <a:off x="2083396" y="5578288"/>
                <a:ext cx="1860383" cy="1145633"/>
                <a:chOff x="2083396" y="5578288"/>
                <a:chExt cx="1860383" cy="1145633"/>
              </a:xfrm>
            </p:grpSpPr>
            <p:pic>
              <p:nvPicPr>
                <p:cNvPr id="16" name="Picture 2">
                  <a:extLst>
                    <a:ext uri="{FF2B5EF4-FFF2-40B4-BE49-F238E27FC236}">
                      <a16:creationId xmlns:a16="http://schemas.microsoft.com/office/drawing/2014/main" id="{00000000-0000-0000-0000-000000000000}"/>
                    </a:ext>
                  </a:extLst>
                </p:cNvPr>
                <p:cNvPicPr>
                  <a:picLocks noChangeAspect="1"/>
                </p:cNvPicPr>
                <p:nvPr/>
              </p:nvPicPr>
              <p:blipFill>
                <a:blip r:embed="rId9"/>
                <a:srcRect b="12892"/>
                <a:stretch>
                  <a:fillRect/>
                </a:stretch>
              </p:blipFill>
              <p:spPr>
                <a:xfrm>
                  <a:off x="2083396" y="5578288"/>
                  <a:ext cx="1860383" cy="1145633"/>
                </a:xfrm>
                <a:prstGeom prst="rect">
                  <a:avLst/>
                </a:prstGeom>
                <a:noFill/>
                <a:ln cap="flat">
                  <a:noFill/>
                </a:ln>
              </p:spPr>
            </p:pic>
            <p:sp>
              <p:nvSpPr>
                <p:cNvPr id="17" name="Oval 18"/>
                <p:cNvSpPr/>
                <p:nvPr/>
              </p:nvSpPr>
              <p:spPr>
                <a:xfrm>
                  <a:off x="3536222" y="5712979"/>
                  <a:ext cx="267041" cy="292470"/>
                </a:xfrm>
                <a:custGeom>
                  <a:avLst/>
                  <a:gdLst>
                    <a:gd name="f0" fmla="val 21600000"/>
                    <a:gd name="f1" fmla="val 10800000"/>
                    <a:gd name="f2" fmla="val 5400000"/>
                    <a:gd name="f3" fmla="val 180"/>
                    <a:gd name="f4" fmla="val w"/>
                    <a:gd name="f5" fmla="val h"/>
                    <a:gd name="f6" fmla="val ss"/>
                    <a:gd name="f7" fmla="val 0"/>
                    <a:gd name="f8" fmla="*/ 5419351 1 1725033"/>
                    <a:gd name="f9" fmla="+- 0 0 -360"/>
                    <a:gd name="f10" fmla="+- 0 0 -180"/>
                    <a:gd name="f11" fmla="abs f4"/>
                    <a:gd name="f12" fmla="abs f5"/>
                    <a:gd name="f13" fmla="abs f6"/>
                    <a:gd name="f14" fmla="+- 2700000 f2 0"/>
                    <a:gd name="f15" fmla="*/ f9 f1 1"/>
                    <a:gd name="f16" fmla="*/ f10 f1 1"/>
                    <a:gd name="f17" fmla="?: f11 f4 1"/>
                    <a:gd name="f18" fmla="?: f12 f5 1"/>
                    <a:gd name="f19" fmla="?: f13 f6 1"/>
                    <a:gd name="f20" fmla="+- f14 0 f2"/>
                    <a:gd name="f21" fmla="*/ f15 1 f3"/>
                    <a:gd name="f22" fmla="*/ f16 1 f3"/>
                    <a:gd name="f23" fmla="*/ f17 1 21600"/>
                    <a:gd name="f24" fmla="*/ f18 1 21600"/>
                    <a:gd name="f25" fmla="*/ 21600 f17 1"/>
                    <a:gd name="f26" fmla="*/ 21600 f18 1"/>
                    <a:gd name="f27" fmla="+- f20 f2 0"/>
                    <a:gd name="f28" fmla="+- f21 0 f2"/>
                    <a:gd name="f29" fmla="+- f22 0 f2"/>
                    <a:gd name="f30" fmla="min f24 f23"/>
                    <a:gd name="f31" fmla="*/ f25 1 f19"/>
                    <a:gd name="f32" fmla="*/ f26 1 f19"/>
                    <a:gd name="f33" fmla="*/ f27 f8 1"/>
                    <a:gd name="f34" fmla="val f31"/>
                    <a:gd name="f35" fmla="val f32"/>
                    <a:gd name="f36" fmla="*/ f33 1 f1"/>
                    <a:gd name="f37" fmla="*/ f7 f30 1"/>
                    <a:gd name="f38" fmla="+- f35 0 f7"/>
                    <a:gd name="f39" fmla="+- f34 0 f7"/>
                    <a:gd name="f40" fmla="+- 0 0 f36"/>
                    <a:gd name="f41" fmla="*/ f38 1 2"/>
                    <a:gd name="f42" fmla="*/ f39 1 2"/>
                    <a:gd name="f43" fmla="+- 0 0 f40"/>
                    <a:gd name="f44" fmla="+- f7 f41 0"/>
                    <a:gd name="f45" fmla="+- f7 f42 0"/>
                    <a:gd name="f46" fmla="*/ f43 f1 1"/>
                    <a:gd name="f47" fmla="*/ f42 f30 1"/>
                    <a:gd name="f48" fmla="*/ f41 f30 1"/>
                    <a:gd name="f49" fmla="*/ f46 1 f8"/>
                    <a:gd name="f50" fmla="*/ f44 f30 1"/>
                    <a:gd name="f51" fmla="+- f49 0 f2"/>
                    <a:gd name="f52" fmla="cos 1 f51"/>
                    <a:gd name="f53" fmla="sin 1 f51"/>
                    <a:gd name="f54" fmla="+- 0 0 f52"/>
                    <a:gd name="f55" fmla="+- 0 0 f53"/>
                    <a:gd name="f56" fmla="+- 0 0 f54"/>
                    <a:gd name="f57" fmla="+- 0 0 f55"/>
                    <a:gd name="f58" fmla="val f56"/>
                    <a:gd name="f59" fmla="val f57"/>
                    <a:gd name="f60" fmla="*/ f58 f42 1"/>
                    <a:gd name="f61" fmla="*/ f59 f41 1"/>
                    <a:gd name="f62" fmla="+- f45 0 f60"/>
                    <a:gd name="f63" fmla="+- f45 f60 0"/>
                    <a:gd name="f64" fmla="+- f44 0 f61"/>
                    <a:gd name="f65" fmla="+- f44 f61 0"/>
                    <a:gd name="f66" fmla="*/ f62 f30 1"/>
                    <a:gd name="f67" fmla="*/ f64 f30 1"/>
                    <a:gd name="f68" fmla="*/ f63 f30 1"/>
                    <a:gd name="f69" fmla="*/ f65 f30 1"/>
                  </a:gdLst>
                  <a:ahLst/>
                  <a:cxnLst>
                    <a:cxn ang="3cd4">
                      <a:pos x="hc" y="t"/>
                    </a:cxn>
                    <a:cxn ang="0">
                      <a:pos x="r" y="vc"/>
                    </a:cxn>
                    <a:cxn ang="cd4">
                      <a:pos x="hc" y="b"/>
                    </a:cxn>
                    <a:cxn ang="cd2">
                      <a:pos x="l" y="vc"/>
                    </a:cxn>
                    <a:cxn ang="f28">
                      <a:pos x="f66" y="f67"/>
                    </a:cxn>
                    <a:cxn ang="f29">
                      <a:pos x="f66" y="f69"/>
                    </a:cxn>
                    <a:cxn ang="f29">
                      <a:pos x="f68" y="f69"/>
                    </a:cxn>
                    <a:cxn ang="f28">
                      <a:pos x="f68" y="f67"/>
                    </a:cxn>
                  </a:cxnLst>
                  <a:rect l="f66" t="f67" r="f68" b="f69"/>
                  <a:pathLst>
                    <a:path>
                      <a:moveTo>
                        <a:pt x="f37" y="f50"/>
                      </a:moveTo>
                      <a:arcTo wR="f47" hR="f48" stAng="f1" swAng="f0"/>
                      <a:close/>
                    </a:path>
                  </a:pathLst>
                </a:custGeom>
                <a:solidFill>
                  <a:srgbClr val="FFFFFF"/>
                </a:solidFill>
                <a:ln w="19046" cap="flat">
                  <a:solidFill>
                    <a:srgbClr val="FFFFFF"/>
                  </a:solidFill>
                  <a:prstDash val="solid"/>
                  <a:miter/>
                </a:ln>
              </p:spPr>
              <p:txBody>
                <a:bodyPr vert="horz" wrap="square" lIns="91440" tIns="45720" rIns="91440" bIns="45720" anchor="ctr" anchorCtr="1" compatLnSpc="1">
                  <a:noAutofit/>
                </a:bodyPr>
                <a:lstStyle/>
                <a:p>
                  <a:pPr marL="0" marR="0" lvl="0" indent="0" algn="ctr" defTabSz="914400" rtl="0" fontAlgn="auto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None/>
                    <a:tabLst/>
                    <a:defRPr sz="1800" b="0" i="0" u="none" strike="noStrike" kern="0" cap="none" spc="0" baseline="0">
                      <a:solidFill>
                        <a:srgbClr val="000000"/>
                      </a:solidFill>
                      <a:uFillTx/>
                    </a:defRPr>
                  </a:pPr>
                  <a:endParaRPr lang="en-GB" sz="1800" b="0" i="0" u="none" strike="noStrike" kern="1200" cap="none" spc="0" baseline="0">
                    <a:solidFill>
                      <a:srgbClr val="FFFFFF"/>
                    </a:solidFill>
                    <a:uFillTx/>
                    <a:latin typeface="Aptos"/>
                  </a:endParaRPr>
                </a:p>
              </p:txBody>
            </p:sp>
          </p:grpSp>
          <p:pic>
            <p:nvPicPr>
              <p:cNvPr id="18" name="Picture 16">
                <a:extLst>
                  <a:ext uri="{FF2B5EF4-FFF2-40B4-BE49-F238E27FC236}">
                    <a16:creationId xmlns:a16="http://schemas.microsoft.com/office/drawing/2014/main" id="{00000000-0000-0000-0000-000000000000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10"/>
              <a:stretch>
                <a:fillRect/>
              </a:stretch>
            </p:blipFill>
            <p:spPr>
              <a:xfrm>
                <a:off x="3551282" y="5717267"/>
                <a:ext cx="274393" cy="272930"/>
              </a:xfrm>
              <a:prstGeom prst="rect">
                <a:avLst/>
              </a:prstGeom>
              <a:noFill/>
              <a:ln cap="flat">
                <a:noFill/>
              </a:ln>
            </p:spPr>
          </p:pic>
        </p:grpSp>
      </p:grp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7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Table 4"/>
          <p:cNvGraphicFramePr>
            <a:graphicFrameLocks noGrp="1"/>
          </p:cNvGraphicFramePr>
          <p:nvPr/>
        </p:nvGraphicFramePr>
        <p:xfrm>
          <a:off x="284570" y="308161"/>
          <a:ext cx="8574859" cy="5202515"/>
        </p:xfrm>
        <a:graphic>
          <a:graphicData uri="http://schemas.openxmlformats.org/drawingml/2006/table">
            <a:tbl>
              <a:tblPr firstRow="1" bandRow="1">
                <a:effectLst/>
                <a:tableStyleId>{5C22544A-7EE6-4342-B048-85BDC9FD1C3A}</a:tableStyleId>
              </a:tblPr>
              <a:tblGrid>
                <a:gridCol w="5865373">
                  <a:extLst>
                    <a:ext uri="{9D8B030D-6E8A-4147-A177-3AD203B41FA5}">
                      <a16:colId xmlns:a16="http://schemas.microsoft.com/office/drawing/2014/main" val="4110901591"/>
                    </a:ext>
                  </a:extLst>
                </a:gridCol>
                <a:gridCol w="2709486">
                  <a:extLst>
                    <a:ext uri="{9D8B030D-6E8A-4147-A177-3AD203B41FA5}">
                      <a16:colId xmlns:a16="http://schemas.microsoft.com/office/drawing/2014/main" val="1530988986"/>
                    </a:ext>
                  </a:extLst>
                </a:gridCol>
              </a:tblGrid>
              <a:tr h="2601257">
                <a:tc rowSpan="2">
                  <a:txBody>
                    <a:bodyPr/>
                    <a:lstStyle/>
                    <a:p>
                      <a:pPr lvl="0"/>
                      <a:endParaRPr lang="en-GB">
                        <a:solidFill>
                          <a:srgbClr val="000000"/>
                        </a:solidFill>
                      </a:endParaRPr>
                    </a:p>
                  </a:txBody>
                  <a:tcPr>
                    <a:lnL w="12701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1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1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1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lvl="0"/>
                      <a:endParaRPr lang="en-GB">
                        <a:solidFill>
                          <a:srgbClr val="000000"/>
                        </a:solidFill>
                      </a:endParaRPr>
                    </a:p>
                  </a:txBody>
                  <a:tcPr>
                    <a:lnL w="12701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1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1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1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181108904"/>
                  </a:ext>
                </a:extLst>
              </a:tr>
              <a:tr h="2601257"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vl="0"/>
                      <a:endParaRPr lang="en-GB">
                        <a:solidFill>
                          <a:srgbClr val="000000"/>
                        </a:solidFill>
                      </a:endParaRPr>
                    </a:p>
                  </a:txBody>
                  <a:tcPr>
                    <a:lnL w="12701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1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1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1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800438418"/>
                  </a:ext>
                </a:extLst>
              </a:tr>
            </a:tbl>
          </a:graphicData>
        </a:graphic>
      </p:graphicFrame>
      <p:sp>
        <p:nvSpPr>
          <p:cNvPr id="3" name="TextBox 8"/>
          <p:cNvSpPr txBox="1"/>
          <p:nvPr/>
        </p:nvSpPr>
        <p:spPr>
          <a:xfrm>
            <a:off x="6509302" y="2951573"/>
            <a:ext cx="2152479" cy="369335"/>
          </a:xfrm>
          <a:prstGeom prst="rect">
            <a:avLst/>
          </a:prstGeom>
          <a:noFill/>
          <a:ln cap="flat">
            <a:noFill/>
          </a:ln>
        </p:spPr>
        <p:txBody>
          <a:bodyPr vert="horz" wrap="square" lIns="91440" tIns="45720" rIns="91440" bIns="45720" anchor="t" anchorCtr="0" compatLnSpc="1">
            <a:spAutoFit/>
          </a:bodyPr>
          <a:lstStyle/>
          <a:p>
            <a:pPr marL="0" marR="0" lvl="0" indent="0" algn="l" defTabSz="4572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n-GB" sz="1800" b="1" i="0" u="none" strike="noStrike" kern="1200" cap="none" spc="0" baseline="0">
                <a:solidFill>
                  <a:srgbClr val="000000"/>
                </a:solidFill>
                <a:uFillTx/>
                <a:latin typeface="Aptos"/>
              </a:rPr>
              <a:t>KEYS TO SUCCESS</a:t>
            </a:r>
          </a:p>
        </p:txBody>
      </p:sp>
      <p:sp>
        <p:nvSpPr>
          <p:cNvPr id="4" name="TextBox 9"/>
          <p:cNvSpPr txBox="1"/>
          <p:nvPr/>
        </p:nvSpPr>
        <p:spPr>
          <a:xfrm>
            <a:off x="534073" y="433599"/>
            <a:ext cx="5373114" cy="1846658"/>
          </a:xfrm>
          <a:prstGeom prst="rect">
            <a:avLst/>
          </a:prstGeom>
          <a:noFill/>
          <a:ln cap="flat">
            <a:noFill/>
          </a:ln>
        </p:spPr>
        <p:txBody>
          <a:bodyPr vert="horz" wrap="square" lIns="91440" tIns="45720" rIns="91440" bIns="45720" anchor="t" anchorCtr="1" compatLnSpc="1">
            <a:spAutoFit/>
          </a:bodyPr>
          <a:lstStyle/>
          <a:p>
            <a:pPr marL="0" marR="0" lvl="0" indent="0" algn="ctr" defTabSz="4572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n-GB" sz="2400" b="1" i="0" u="none" strike="noStrike" kern="1200" cap="none" spc="0" baseline="0">
                <a:solidFill>
                  <a:srgbClr val="000000"/>
                </a:solidFill>
                <a:uFillTx/>
                <a:latin typeface="Aptos"/>
              </a:rPr>
              <a:t>WEEKLY THEME</a:t>
            </a:r>
          </a:p>
          <a:p>
            <a:pPr marL="0" marR="0" lvl="0" indent="0" algn="ctr" defTabSz="4572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n-GB" sz="1200" b="1" i="0" u="none" strike="noStrike" kern="1200" cap="none" spc="0" baseline="0">
                <a:solidFill>
                  <a:srgbClr val="000000"/>
                </a:solidFill>
                <a:uFillTx/>
                <a:latin typeface="Aptos"/>
              </a:rPr>
              <a:t>WEEK BEGINNING</a:t>
            </a:r>
          </a:p>
          <a:p>
            <a:pPr marL="0" marR="0" lvl="0" indent="0" algn="ctr" defTabSz="4572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n-GB" sz="2400" b="1" i="0" u="none" strike="noStrike" kern="1200" cap="none" spc="0" baseline="0">
                <a:solidFill>
                  <a:srgbClr val="000000"/>
                </a:solidFill>
                <a:uFillTx/>
                <a:latin typeface="Aptos"/>
              </a:rPr>
              <a:t>07.10.24</a:t>
            </a:r>
          </a:p>
          <a:p>
            <a:pPr marL="0" marR="0" lvl="0" indent="0" algn="ctr" defTabSz="4572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n-GB" sz="5400" b="1" i="0" u="none" strike="noStrike" kern="1200" cap="none" spc="0" baseline="0">
                <a:solidFill>
                  <a:srgbClr val="000000"/>
                </a:solidFill>
                <a:uFillTx/>
                <a:latin typeface="Aptos"/>
              </a:rPr>
              <a:t>MENTAL HEALTH</a:t>
            </a:r>
          </a:p>
        </p:txBody>
      </p:sp>
      <p:sp>
        <p:nvSpPr>
          <p:cNvPr id="5" name="TextBox 10"/>
          <p:cNvSpPr txBox="1"/>
          <p:nvPr/>
        </p:nvSpPr>
        <p:spPr>
          <a:xfrm>
            <a:off x="6238009" y="433599"/>
            <a:ext cx="2518184" cy="646334"/>
          </a:xfrm>
          <a:prstGeom prst="rect">
            <a:avLst/>
          </a:prstGeom>
          <a:noFill/>
          <a:ln cap="flat">
            <a:noFill/>
          </a:ln>
        </p:spPr>
        <p:txBody>
          <a:bodyPr vert="horz" wrap="square" lIns="91440" tIns="45720" rIns="91440" bIns="45720" anchor="t" anchorCtr="1" compatLnSpc="1">
            <a:spAutoFit/>
          </a:bodyPr>
          <a:lstStyle/>
          <a:p>
            <a:pPr marL="0" marR="0" lvl="0" indent="0" algn="ctr" defTabSz="4572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n-GB" sz="1800" b="1" i="0" u="none" strike="noStrike" kern="1200" cap="none" spc="0" baseline="0">
                <a:solidFill>
                  <a:srgbClr val="000000"/>
                </a:solidFill>
                <a:uFillTx/>
                <a:latin typeface="Aptos"/>
              </a:rPr>
              <a:t>CHILDRENS RIGHTS</a:t>
            </a:r>
          </a:p>
          <a:p>
            <a:pPr marL="0" marR="0" lvl="0" indent="0" algn="ctr" defTabSz="4572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n-GB" sz="1800" b="1" i="0" u="none" strike="noStrike" kern="1200" cap="none" spc="0" baseline="0">
                <a:solidFill>
                  <a:srgbClr val="000000"/>
                </a:solidFill>
                <a:uFillTx/>
                <a:latin typeface="Aptos"/>
              </a:rPr>
              <a:t>UNRC</a:t>
            </a:r>
          </a:p>
        </p:txBody>
      </p:sp>
      <p:pic>
        <p:nvPicPr>
          <p:cNvPr id="6" name="Picture 5" descr="A green and yellow ribbon with text&#10;&#10;Description automatically generated">
            <a:extLst>
              <a:ext uri="{FF2B5EF4-FFF2-40B4-BE49-F238E27FC236}">
                <a16:creationId xmlns:a16="http://schemas.microsoft.com/office/drawing/2014/main" id="{00000000-0000-0000-0000-000000000000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293665" y="2280257"/>
            <a:ext cx="3990121" cy="2819872"/>
          </a:xfrm>
          <a:prstGeom prst="rect">
            <a:avLst/>
          </a:prstGeom>
          <a:noFill/>
          <a:ln cap="flat">
            <a:noFill/>
          </a:ln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00000000-0000-0000-0000-000000000000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315669" y="1120139"/>
            <a:ext cx="1111114" cy="1494550"/>
          </a:xfrm>
          <a:prstGeom prst="rect">
            <a:avLst/>
          </a:prstGeom>
          <a:noFill/>
          <a:ln cap="flat">
            <a:noFill/>
          </a:ln>
        </p:spPr>
      </p:pic>
      <p:pic>
        <p:nvPicPr>
          <p:cNvPr id="8" name="Picture 11">
            <a:extLst>
              <a:ext uri="{FF2B5EF4-FFF2-40B4-BE49-F238E27FC236}">
                <a16:creationId xmlns:a16="http://schemas.microsoft.com/office/drawing/2014/main" id="{00000000-0000-0000-0000-000000000000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7571908" y="1120139"/>
            <a:ext cx="1126394" cy="1494550"/>
          </a:xfrm>
          <a:prstGeom prst="rect">
            <a:avLst/>
          </a:prstGeom>
          <a:noFill/>
          <a:ln cap="flat">
            <a:noFill/>
          </a:ln>
        </p:spPr>
      </p:pic>
      <p:pic>
        <p:nvPicPr>
          <p:cNvPr id="9" name="Picture 14">
            <a:extLst>
              <a:ext uri="{FF2B5EF4-FFF2-40B4-BE49-F238E27FC236}">
                <a16:creationId xmlns:a16="http://schemas.microsoft.com/office/drawing/2014/main" id="{00000000-0000-0000-0000-000000000000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6465667" y="3241511"/>
            <a:ext cx="2016672" cy="2058588"/>
          </a:xfrm>
          <a:prstGeom prst="rect">
            <a:avLst/>
          </a:prstGeom>
          <a:noFill/>
          <a:ln cap="flat">
            <a:noFill/>
          </a:ln>
        </p:spPr>
      </p:pic>
      <p:sp>
        <p:nvSpPr>
          <p:cNvPr id="10" name="TextBox 15"/>
          <p:cNvSpPr txBox="1"/>
          <p:nvPr/>
        </p:nvSpPr>
        <p:spPr>
          <a:xfrm>
            <a:off x="7678381" y="5636114"/>
            <a:ext cx="1465618" cy="369335"/>
          </a:xfrm>
          <a:prstGeom prst="rect">
            <a:avLst/>
          </a:prstGeom>
          <a:noFill/>
          <a:ln cap="flat">
            <a:noFill/>
          </a:ln>
        </p:spPr>
        <p:txBody>
          <a:bodyPr vert="horz" wrap="square" lIns="91440" tIns="45720" rIns="91440" bIns="45720" anchor="t" anchorCtr="0" compatLnSpc="1">
            <a:spAutoFit/>
          </a:bodyPr>
          <a:lstStyle/>
          <a:p>
            <a:pPr marL="0" marR="0" lvl="0" indent="0" algn="l" defTabSz="4572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n-GB" sz="1800" b="0" i="0" u="none" strike="noStrike" kern="1200" cap="none" spc="0" baseline="0">
                <a:solidFill>
                  <a:srgbClr val="000000"/>
                </a:solidFill>
                <a:uFillTx/>
                <a:latin typeface="Aptos"/>
              </a:rPr>
              <a:t>AUTUMN 1</a:t>
            </a:r>
          </a:p>
        </p:txBody>
      </p:sp>
      <p:pic>
        <p:nvPicPr>
          <p:cNvPr id="11" name="Picture 12" descr="A close-up of a logo&#10;&#10;Description automatically generated">
            <a:extLst>
              <a:ext uri="{FF2B5EF4-FFF2-40B4-BE49-F238E27FC236}">
                <a16:creationId xmlns:a16="http://schemas.microsoft.com/office/drawing/2014/main" id="{00000000-0000-0000-0000-000000000000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6509302" y="6131810"/>
            <a:ext cx="2369365" cy="499353"/>
          </a:xfrm>
          <a:prstGeom prst="rect">
            <a:avLst/>
          </a:prstGeom>
          <a:noFill/>
          <a:ln cap="flat">
            <a:noFill/>
          </a:ln>
        </p:spPr>
      </p:pic>
      <p:grpSp>
        <p:nvGrpSpPr>
          <p:cNvPr id="12" name="Group 12"/>
          <p:cNvGrpSpPr/>
          <p:nvPr/>
        </p:nvGrpSpPr>
        <p:grpSpPr>
          <a:xfrm>
            <a:off x="192618" y="5538127"/>
            <a:ext cx="3751161" cy="1218163"/>
            <a:chOff x="192618" y="5538127"/>
            <a:chExt cx="3751161" cy="1218163"/>
          </a:xfrm>
        </p:grpSpPr>
        <p:pic>
          <p:nvPicPr>
            <p:cNvPr id="13" name="Picture 13">
              <a:extLst>
                <a:ext uri="{FF2B5EF4-FFF2-40B4-BE49-F238E27FC236}">
                  <a16:creationId xmlns:a16="http://schemas.microsoft.com/office/drawing/2014/main" id="{00000000-0000-0000-0000-000000000000}"/>
                </a:ext>
              </a:extLst>
            </p:cNvPr>
            <p:cNvPicPr>
              <a:picLocks noChangeAspect="1"/>
            </p:cNvPicPr>
            <p:nvPr/>
          </p:nvPicPr>
          <p:blipFill>
            <a:blip r:embed="rId8"/>
            <a:srcRect l="14159" t="9478" r="56905" b="12792"/>
            <a:stretch>
              <a:fillRect/>
            </a:stretch>
          </p:blipFill>
          <p:spPr>
            <a:xfrm>
              <a:off x="192618" y="5538127"/>
              <a:ext cx="1612370" cy="1218163"/>
            </a:xfrm>
            <a:prstGeom prst="rect">
              <a:avLst/>
            </a:prstGeom>
            <a:noFill/>
            <a:ln cap="flat">
              <a:noFill/>
            </a:ln>
          </p:spPr>
        </p:pic>
        <p:grpSp>
          <p:nvGrpSpPr>
            <p:cNvPr id="14" name="Group 14"/>
            <p:cNvGrpSpPr/>
            <p:nvPr/>
          </p:nvGrpSpPr>
          <p:grpSpPr>
            <a:xfrm>
              <a:off x="2083396" y="5578288"/>
              <a:ext cx="1860383" cy="1145633"/>
              <a:chOff x="2083396" y="5578288"/>
              <a:chExt cx="1860383" cy="1145633"/>
            </a:xfrm>
          </p:grpSpPr>
          <p:grpSp>
            <p:nvGrpSpPr>
              <p:cNvPr id="15" name="Group 15"/>
              <p:cNvGrpSpPr/>
              <p:nvPr/>
            </p:nvGrpSpPr>
            <p:grpSpPr>
              <a:xfrm>
                <a:off x="2083396" y="5578288"/>
                <a:ext cx="1860383" cy="1145633"/>
                <a:chOff x="2083396" y="5578288"/>
                <a:chExt cx="1860383" cy="1145633"/>
              </a:xfrm>
            </p:grpSpPr>
            <p:pic>
              <p:nvPicPr>
                <p:cNvPr id="16" name="Picture 2">
                  <a:extLst>
                    <a:ext uri="{FF2B5EF4-FFF2-40B4-BE49-F238E27FC236}">
                      <a16:creationId xmlns:a16="http://schemas.microsoft.com/office/drawing/2014/main" id="{00000000-0000-0000-0000-000000000000}"/>
                    </a:ext>
                  </a:extLst>
                </p:cNvPr>
                <p:cNvPicPr>
                  <a:picLocks noChangeAspect="1"/>
                </p:cNvPicPr>
                <p:nvPr/>
              </p:nvPicPr>
              <p:blipFill>
                <a:blip r:embed="rId9"/>
                <a:srcRect b="12892"/>
                <a:stretch>
                  <a:fillRect/>
                </a:stretch>
              </p:blipFill>
              <p:spPr>
                <a:xfrm>
                  <a:off x="2083396" y="5578288"/>
                  <a:ext cx="1860383" cy="1145633"/>
                </a:xfrm>
                <a:prstGeom prst="rect">
                  <a:avLst/>
                </a:prstGeom>
                <a:noFill/>
                <a:ln cap="flat">
                  <a:noFill/>
                </a:ln>
              </p:spPr>
            </p:pic>
            <p:sp>
              <p:nvSpPr>
                <p:cNvPr id="17" name="Oval 18"/>
                <p:cNvSpPr/>
                <p:nvPr/>
              </p:nvSpPr>
              <p:spPr>
                <a:xfrm>
                  <a:off x="3536222" y="5712979"/>
                  <a:ext cx="267041" cy="292470"/>
                </a:xfrm>
                <a:custGeom>
                  <a:avLst/>
                  <a:gdLst>
                    <a:gd name="f0" fmla="val 21600000"/>
                    <a:gd name="f1" fmla="val 10800000"/>
                    <a:gd name="f2" fmla="val 5400000"/>
                    <a:gd name="f3" fmla="val 180"/>
                    <a:gd name="f4" fmla="val w"/>
                    <a:gd name="f5" fmla="val h"/>
                    <a:gd name="f6" fmla="val ss"/>
                    <a:gd name="f7" fmla="val 0"/>
                    <a:gd name="f8" fmla="*/ 5419351 1 1725033"/>
                    <a:gd name="f9" fmla="+- 0 0 -360"/>
                    <a:gd name="f10" fmla="+- 0 0 -180"/>
                    <a:gd name="f11" fmla="abs f4"/>
                    <a:gd name="f12" fmla="abs f5"/>
                    <a:gd name="f13" fmla="abs f6"/>
                    <a:gd name="f14" fmla="+- 2700000 f2 0"/>
                    <a:gd name="f15" fmla="*/ f9 f1 1"/>
                    <a:gd name="f16" fmla="*/ f10 f1 1"/>
                    <a:gd name="f17" fmla="?: f11 f4 1"/>
                    <a:gd name="f18" fmla="?: f12 f5 1"/>
                    <a:gd name="f19" fmla="?: f13 f6 1"/>
                    <a:gd name="f20" fmla="+- f14 0 f2"/>
                    <a:gd name="f21" fmla="*/ f15 1 f3"/>
                    <a:gd name="f22" fmla="*/ f16 1 f3"/>
                    <a:gd name="f23" fmla="*/ f17 1 21600"/>
                    <a:gd name="f24" fmla="*/ f18 1 21600"/>
                    <a:gd name="f25" fmla="*/ 21600 f17 1"/>
                    <a:gd name="f26" fmla="*/ 21600 f18 1"/>
                    <a:gd name="f27" fmla="+- f20 f2 0"/>
                    <a:gd name="f28" fmla="+- f21 0 f2"/>
                    <a:gd name="f29" fmla="+- f22 0 f2"/>
                    <a:gd name="f30" fmla="min f24 f23"/>
                    <a:gd name="f31" fmla="*/ f25 1 f19"/>
                    <a:gd name="f32" fmla="*/ f26 1 f19"/>
                    <a:gd name="f33" fmla="*/ f27 f8 1"/>
                    <a:gd name="f34" fmla="val f31"/>
                    <a:gd name="f35" fmla="val f32"/>
                    <a:gd name="f36" fmla="*/ f33 1 f1"/>
                    <a:gd name="f37" fmla="*/ f7 f30 1"/>
                    <a:gd name="f38" fmla="+- f35 0 f7"/>
                    <a:gd name="f39" fmla="+- f34 0 f7"/>
                    <a:gd name="f40" fmla="+- 0 0 f36"/>
                    <a:gd name="f41" fmla="*/ f38 1 2"/>
                    <a:gd name="f42" fmla="*/ f39 1 2"/>
                    <a:gd name="f43" fmla="+- 0 0 f40"/>
                    <a:gd name="f44" fmla="+- f7 f41 0"/>
                    <a:gd name="f45" fmla="+- f7 f42 0"/>
                    <a:gd name="f46" fmla="*/ f43 f1 1"/>
                    <a:gd name="f47" fmla="*/ f42 f30 1"/>
                    <a:gd name="f48" fmla="*/ f41 f30 1"/>
                    <a:gd name="f49" fmla="*/ f46 1 f8"/>
                    <a:gd name="f50" fmla="*/ f44 f30 1"/>
                    <a:gd name="f51" fmla="+- f49 0 f2"/>
                    <a:gd name="f52" fmla="cos 1 f51"/>
                    <a:gd name="f53" fmla="sin 1 f51"/>
                    <a:gd name="f54" fmla="+- 0 0 f52"/>
                    <a:gd name="f55" fmla="+- 0 0 f53"/>
                    <a:gd name="f56" fmla="+- 0 0 f54"/>
                    <a:gd name="f57" fmla="+- 0 0 f55"/>
                    <a:gd name="f58" fmla="val f56"/>
                    <a:gd name="f59" fmla="val f57"/>
                    <a:gd name="f60" fmla="*/ f58 f42 1"/>
                    <a:gd name="f61" fmla="*/ f59 f41 1"/>
                    <a:gd name="f62" fmla="+- f45 0 f60"/>
                    <a:gd name="f63" fmla="+- f45 f60 0"/>
                    <a:gd name="f64" fmla="+- f44 0 f61"/>
                    <a:gd name="f65" fmla="+- f44 f61 0"/>
                    <a:gd name="f66" fmla="*/ f62 f30 1"/>
                    <a:gd name="f67" fmla="*/ f64 f30 1"/>
                    <a:gd name="f68" fmla="*/ f63 f30 1"/>
                    <a:gd name="f69" fmla="*/ f65 f30 1"/>
                  </a:gdLst>
                  <a:ahLst/>
                  <a:cxnLst>
                    <a:cxn ang="3cd4">
                      <a:pos x="hc" y="t"/>
                    </a:cxn>
                    <a:cxn ang="0">
                      <a:pos x="r" y="vc"/>
                    </a:cxn>
                    <a:cxn ang="cd4">
                      <a:pos x="hc" y="b"/>
                    </a:cxn>
                    <a:cxn ang="cd2">
                      <a:pos x="l" y="vc"/>
                    </a:cxn>
                    <a:cxn ang="f28">
                      <a:pos x="f66" y="f67"/>
                    </a:cxn>
                    <a:cxn ang="f29">
                      <a:pos x="f66" y="f69"/>
                    </a:cxn>
                    <a:cxn ang="f29">
                      <a:pos x="f68" y="f69"/>
                    </a:cxn>
                    <a:cxn ang="f28">
                      <a:pos x="f68" y="f67"/>
                    </a:cxn>
                  </a:cxnLst>
                  <a:rect l="f66" t="f67" r="f68" b="f69"/>
                  <a:pathLst>
                    <a:path>
                      <a:moveTo>
                        <a:pt x="f37" y="f50"/>
                      </a:moveTo>
                      <a:arcTo wR="f47" hR="f48" stAng="f1" swAng="f0"/>
                      <a:close/>
                    </a:path>
                  </a:pathLst>
                </a:custGeom>
                <a:solidFill>
                  <a:srgbClr val="FFFFFF"/>
                </a:solidFill>
                <a:ln w="19046" cap="flat">
                  <a:solidFill>
                    <a:srgbClr val="FFFFFF"/>
                  </a:solidFill>
                  <a:prstDash val="solid"/>
                  <a:miter/>
                </a:ln>
              </p:spPr>
              <p:txBody>
                <a:bodyPr vert="horz" wrap="square" lIns="91440" tIns="45720" rIns="91440" bIns="45720" anchor="ctr" anchorCtr="1" compatLnSpc="1">
                  <a:noAutofit/>
                </a:bodyPr>
                <a:lstStyle/>
                <a:p>
                  <a:pPr marL="0" marR="0" lvl="0" indent="0" algn="ctr" defTabSz="914400" rtl="0" fontAlgn="auto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None/>
                    <a:tabLst/>
                    <a:defRPr sz="1800" b="0" i="0" u="none" strike="noStrike" kern="0" cap="none" spc="0" baseline="0">
                      <a:solidFill>
                        <a:srgbClr val="000000"/>
                      </a:solidFill>
                      <a:uFillTx/>
                    </a:defRPr>
                  </a:pPr>
                  <a:endParaRPr lang="en-GB" sz="1800" b="0" i="0" u="none" strike="noStrike" kern="1200" cap="none" spc="0" baseline="0">
                    <a:solidFill>
                      <a:srgbClr val="FFFFFF"/>
                    </a:solidFill>
                    <a:uFillTx/>
                    <a:latin typeface="Aptos"/>
                  </a:endParaRPr>
                </a:p>
              </p:txBody>
            </p:sp>
          </p:grpSp>
          <p:pic>
            <p:nvPicPr>
              <p:cNvPr id="18" name="Picture 16">
                <a:extLst>
                  <a:ext uri="{FF2B5EF4-FFF2-40B4-BE49-F238E27FC236}">
                    <a16:creationId xmlns:a16="http://schemas.microsoft.com/office/drawing/2014/main" id="{00000000-0000-0000-0000-000000000000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10"/>
              <a:stretch>
                <a:fillRect/>
              </a:stretch>
            </p:blipFill>
            <p:spPr>
              <a:xfrm>
                <a:off x="3551282" y="5717267"/>
                <a:ext cx="274393" cy="272930"/>
              </a:xfrm>
              <a:prstGeom prst="rect">
                <a:avLst/>
              </a:prstGeom>
              <a:noFill/>
              <a:ln cap="flat">
                <a:noFill/>
              </a:ln>
            </p:spPr>
          </p:pic>
        </p:grpSp>
      </p:grp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8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Table 4"/>
          <p:cNvGraphicFramePr>
            <a:graphicFrameLocks noGrp="1"/>
          </p:cNvGraphicFramePr>
          <p:nvPr/>
        </p:nvGraphicFramePr>
        <p:xfrm>
          <a:off x="284570" y="308161"/>
          <a:ext cx="8574859" cy="5202515"/>
        </p:xfrm>
        <a:graphic>
          <a:graphicData uri="http://schemas.openxmlformats.org/drawingml/2006/table">
            <a:tbl>
              <a:tblPr firstRow="1" bandRow="1">
                <a:effectLst/>
                <a:tableStyleId>{5C22544A-7EE6-4342-B048-85BDC9FD1C3A}</a:tableStyleId>
              </a:tblPr>
              <a:tblGrid>
                <a:gridCol w="5865373">
                  <a:extLst>
                    <a:ext uri="{9D8B030D-6E8A-4147-A177-3AD203B41FA5}">
                      <a16:colId xmlns:a16="http://schemas.microsoft.com/office/drawing/2014/main" val="2751166184"/>
                    </a:ext>
                  </a:extLst>
                </a:gridCol>
                <a:gridCol w="2709486">
                  <a:extLst>
                    <a:ext uri="{9D8B030D-6E8A-4147-A177-3AD203B41FA5}">
                      <a16:colId xmlns:a16="http://schemas.microsoft.com/office/drawing/2014/main" val="2419688882"/>
                    </a:ext>
                  </a:extLst>
                </a:gridCol>
              </a:tblGrid>
              <a:tr h="2601257">
                <a:tc rowSpan="2">
                  <a:txBody>
                    <a:bodyPr/>
                    <a:lstStyle/>
                    <a:p>
                      <a:pPr lvl="0"/>
                      <a:endParaRPr lang="en-GB">
                        <a:solidFill>
                          <a:srgbClr val="000000"/>
                        </a:solidFill>
                      </a:endParaRPr>
                    </a:p>
                  </a:txBody>
                  <a:tcPr>
                    <a:lnL w="12701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1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1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1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lvl="0"/>
                      <a:endParaRPr lang="en-GB">
                        <a:solidFill>
                          <a:srgbClr val="000000"/>
                        </a:solidFill>
                      </a:endParaRPr>
                    </a:p>
                  </a:txBody>
                  <a:tcPr>
                    <a:lnL w="12701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1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1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1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282169956"/>
                  </a:ext>
                </a:extLst>
              </a:tr>
              <a:tr h="2601257"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vl="0"/>
                      <a:endParaRPr lang="en-GB">
                        <a:solidFill>
                          <a:srgbClr val="000000"/>
                        </a:solidFill>
                      </a:endParaRPr>
                    </a:p>
                  </a:txBody>
                  <a:tcPr>
                    <a:lnL w="12701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1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1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1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514375608"/>
                  </a:ext>
                </a:extLst>
              </a:tr>
            </a:tbl>
          </a:graphicData>
        </a:graphic>
      </p:graphicFrame>
      <p:sp>
        <p:nvSpPr>
          <p:cNvPr id="3" name="TextBox 8"/>
          <p:cNvSpPr txBox="1"/>
          <p:nvPr/>
        </p:nvSpPr>
        <p:spPr>
          <a:xfrm>
            <a:off x="6509302" y="2951573"/>
            <a:ext cx="2152479" cy="369335"/>
          </a:xfrm>
          <a:prstGeom prst="rect">
            <a:avLst/>
          </a:prstGeom>
          <a:noFill/>
          <a:ln cap="flat">
            <a:noFill/>
          </a:ln>
        </p:spPr>
        <p:txBody>
          <a:bodyPr vert="horz" wrap="square" lIns="91440" tIns="45720" rIns="91440" bIns="45720" anchor="t" anchorCtr="0" compatLnSpc="1">
            <a:spAutoFit/>
          </a:bodyPr>
          <a:lstStyle/>
          <a:p>
            <a:pPr marL="0" marR="0" lvl="0" indent="0" algn="l" defTabSz="4572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n-GB" sz="1800" b="1" i="0" u="none" strike="noStrike" kern="1200" cap="none" spc="0" baseline="0">
                <a:solidFill>
                  <a:srgbClr val="000000"/>
                </a:solidFill>
                <a:uFillTx/>
                <a:latin typeface="Aptos"/>
              </a:rPr>
              <a:t>KEYS TO SUCCESS</a:t>
            </a:r>
          </a:p>
        </p:txBody>
      </p:sp>
      <p:sp>
        <p:nvSpPr>
          <p:cNvPr id="4" name="TextBox 9"/>
          <p:cNvSpPr txBox="1"/>
          <p:nvPr/>
        </p:nvSpPr>
        <p:spPr>
          <a:xfrm>
            <a:off x="534073" y="433599"/>
            <a:ext cx="5373114" cy="1938994"/>
          </a:xfrm>
          <a:prstGeom prst="rect">
            <a:avLst/>
          </a:prstGeom>
          <a:noFill/>
          <a:ln cap="flat">
            <a:noFill/>
          </a:ln>
        </p:spPr>
        <p:txBody>
          <a:bodyPr vert="horz" wrap="square" lIns="91440" tIns="45720" rIns="91440" bIns="45720" anchor="t" anchorCtr="1" compatLnSpc="1">
            <a:spAutoFit/>
          </a:bodyPr>
          <a:lstStyle/>
          <a:p>
            <a:pPr marL="0" marR="0" lvl="0" indent="0" algn="ctr" defTabSz="4572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n-GB" sz="2400" b="1" i="0" u="none" strike="noStrike" kern="1200" cap="none" spc="0" baseline="0">
                <a:solidFill>
                  <a:srgbClr val="000000"/>
                </a:solidFill>
                <a:uFillTx/>
                <a:latin typeface="Aptos"/>
              </a:rPr>
              <a:t>WEEKLY THEME</a:t>
            </a:r>
          </a:p>
          <a:p>
            <a:pPr marL="0" marR="0" lvl="0" indent="0" algn="ctr" defTabSz="4572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n-GB" sz="1200" b="1" i="0" u="none" strike="noStrike" kern="1200" cap="none" spc="0" baseline="0">
                <a:solidFill>
                  <a:srgbClr val="000000"/>
                </a:solidFill>
                <a:uFillTx/>
                <a:latin typeface="Aptos"/>
              </a:rPr>
              <a:t>WEEK BEGINNING</a:t>
            </a:r>
          </a:p>
          <a:p>
            <a:pPr marL="0" marR="0" lvl="0" indent="0" algn="ctr" defTabSz="4572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n-GB" sz="2400" b="1" i="0" u="none" strike="noStrike" kern="1200" cap="none" spc="0" baseline="0">
                <a:solidFill>
                  <a:srgbClr val="000000"/>
                </a:solidFill>
                <a:uFillTx/>
                <a:latin typeface="Aptos"/>
              </a:rPr>
              <a:t>14.10.24</a:t>
            </a:r>
          </a:p>
          <a:p>
            <a:pPr marL="0" marR="0" lvl="0" indent="0" algn="ctr" defTabSz="4572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n-GB" sz="6000" b="1" i="0" u="none" strike="noStrike" kern="1200" cap="none" spc="0" baseline="0">
                <a:solidFill>
                  <a:srgbClr val="000000"/>
                </a:solidFill>
                <a:uFillTx/>
                <a:latin typeface="Aptos"/>
              </a:rPr>
              <a:t>WORLD FOOD</a:t>
            </a:r>
          </a:p>
        </p:txBody>
      </p:sp>
      <p:sp>
        <p:nvSpPr>
          <p:cNvPr id="5" name="TextBox 10"/>
          <p:cNvSpPr txBox="1"/>
          <p:nvPr/>
        </p:nvSpPr>
        <p:spPr>
          <a:xfrm>
            <a:off x="6238009" y="433599"/>
            <a:ext cx="2518184" cy="646334"/>
          </a:xfrm>
          <a:prstGeom prst="rect">
            <a:avLst/>
          </a:prstGeom>
          <a:noFill/>
          <a:ln cap="flat">
            <a:noFill/>
          </a:ln>
        </p:spPr>
        <p:txBody>
          <a:bodyPr vert="horz" wrap="square" lIns="91440" tIns="45720" rIns="91440" bIns="45720" anchor="t" anchorCtr="1" compatLnSpc="1">
            <a:spAutoFit/>
          </a:bodyPr>
          <a:lstStyle/>
          <a:p>
            <a:pPr marL="0" marR="0" lvl="0" indent="0" algn="ctr" defTabSz="4572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n-GB" sz="1800" b="1" i="0" u="none" strike="noStrike" kern="1200" cap="none" spc="0" baseline="0">
                <a:solidFill>
                  <a:srgbClr val="000000"/>
                </a:solidFill>
                <a:uFillTx/>
                <a:latin typeface="Aptos"/>
              </a:rPr>
              <a:t>CHILDRENS RIGHTS</a:t>
            </a:r>
          </a:p>
          <a:p>
            <a:pPr marL="0" marR="0" lvl="0" indent="0" algn="ctr" defTabSz="4572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n-GB" sz="1800" b="1" i="0" u="none" strike="noStrike" kern="1200" cap="none" spc="0" baseline="0">
                <a:solidFill>
                  <a:srgbClr val="000000"/>
                </a:solidFill>
                <a:uFillTx/>
                <a:latin typeface="Aptos"/>
              </a:rPr>
              <a:t>UNRC</a:t>
            </a:r>
          </a:p>
        </p:txBody>
      </p:sp>
      <p:pic>
        <p:nvPicPr>
          <p:cNvPr id="6" name="Picture 2" descr="A circle with food around it&#10;&#10;Description automatically generated">
            <a:extLst>
              <a:ext uri="{FF2B5EF4-FFF2-40B4-BE49-F238E27FC236}">
                <a16:creationId xmlns:a16="http://schemas.microsoft.com/office/drawing/2014/main" id="{00000000-0000-0000-0000-000000000000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670937" y="2280257"/>
            <a:ext cx="3108356" cy="3108356"/>
          </a:xfrm>
          <a:prstGeom prst="rect">
            <a:avLst/>
          </a:prstGeom>
          <a:noFill/>
          <a:ln cap="flat">
            <a:noFill/>
          </a:ln>
        </p:spPr>
      </p:pic>
      <p:pic>
        <p:nvPicPr>
          <p:cNvPr id="7" name="Picture 3">
            <a:extLst>
              <a:ext uri="{FF2B5EF4-FFF2-40B4-BE49-F238E27FC236}">
                <a16:creationId xmlns:a16="http://schemas.microsoft.com/office/drawing/2014/main" id="{00000000-0000-0000-0000-000000000000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378790" y="1345429"/>
            <a:ext cx="1045643" cy="1396910"/>
          </a:xfrm>
          <a:prstGeom prst="rect">
            <a:avLst/>
          </a:prstGeom>
          <a:noFill/>
          <a:ln cap="flat">
            <a:noFill/>
          </a:ln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00000000-0000-0000-0000-000000000000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7578922" y="1336285"/>
            <a:ext cx="1031004" cy="1386806"/>
          </a:xfrm>
          <a:prstGeom prst="rect">
            <a:avLst/>
          </a:prstGeom>
          <a:noFill/>
          <a:ln cap="flat">
            <a:noFill/>
          </a:ln>
        </p:spPr>
      </p:pic>
      <p:pic>
        <p:nvPicPr>
          <p:cNvPr id="9" name="Picture 13">
            <a:extLst>
              <a:ext uri="{FF2B5EF4-FFF2-40B4-BE49-F238E27FC236}">
                <a16:creationId xmlns:a16="http://schemas.microsoft.com/office/drawing/2014/main" id="{00000000-0000-0000-0000-000000000000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6438217" y="3344838"/>
            <a:ext cx="1937037" cy="1937357"/>
          </a:xfrm>
          <a:prstGeom prst="rect">
            <a:avLst/>
          </a:prstGeom>
          <a:noFill/>
          <a:ln cap="flat">
            <a:noFill/>
          </a:ln>
        </p:spPr>
      </p:pic>
      <p:sp>
        <p:nvSpPr>
          <p:cNvPr id="10" name="TextBox 15"/>
          <p:cNvSpPr txBox="1"/>
          <p:nvPr/>
        </p:nvSpPr>
        <p:spPr>
          <a:xfrm>
            <a:off x="7678381" y="5636114"/>
            <a:ext cx="1465618" cy="369335"/>
          </a:xfrm>
          <a:prstGeom prst="rect">
            <a:avLst/>
          </a:prstGeom>
          <a:noFill/>
          <a:ln cap="flat">
            <a:noFill/>
          </a:ln>
        </p:spPr>
        <p:txBody>
          <a:bodyPr vert="horz" wrap="square" lIns="91440" tIns="45720" rIns="91440" bIns="45720" anchor="t" anchorCtr="0" compatLnSpc="1">
            <a:spAutoFit/>
          </a:bodyPr>
          <a:lstStyle/>
          <a:p>
            <a:pPr marL="0" marR="0" lvl="0" indent="0" algn="l" defTabSz="4572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n-GB" sz="1800" b="0" i="0" u="none" strike="noStrike" kern="1200" cap="none" spc="0" baseline="0">
                <a:solidFill>
                  <a:srgbClr val="000000"/>
                </a:solidFill>
                <a:uFillTx/>
                <a:latin typeface="Aptos"/>
              </a:rPr>
              <a:t>AUTUMN 1</a:t>
            </a:r>
          </a:p>
        </p:txBody>
      </p:sp>
      <p:pic>
        <p:nvPicPr>
          <p:cNvPr id="11" name="Picture 12" descr="A close-up of a logo&#10;&#10;Description automatically generated">
            <a:extLst>
              <a:ext uri="{FF2B5EF4-FFF2-40B4-BE49-F238E27FC236}">
                <a16:creationId xmlns:a16="http://schemas.microsoft.com/office/drawing/2014/main" id="{00000000-0000-0000-0000-000000000000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6509302" y="6131810"/>
            <a:ext cx="2369365" cy="499353"/>
          </a:xfrm>
          <a:prstGeom prst="rect">
            <a:avLst/>
          </a:prstGeom>
          <a:noFill/>
          <a:ln cap="flat">
            <a:noFill/>
          </a:ln>
        </p:spPr>
      </p:pic>
      <p:grpSp>
        <p:nvGrpSpPr>
          <p:cNvPr id="12" name="Group 12"/>
          <p:cNvGrpSpPr/>
          <p:nvPr/>
        </p:nvGrpSpPr>
        <p:grpSpPr>
          <a:xfrm>
            <a:off x="192618" y="5538127"/>
            <a:ext cx="3751161" cy="1218163"/>
            <a:chOff x="192618" y="5538127"/>
            <a:chExt cx="3751161" cy="1218163"/>
          </a:xfrm>
        </p:grpSpPr>
        <p:pic>
          <p:nvPicPr>
            <p:cNvPr id="13" name="Picture 13">
              <a:extLst>
                <a:ext uri="{FF2B5EF4-FFF2-40B4-BE49-F238E27FC236}">
                  <a16:creationId xmlns:a16="http://schemas.microsoft.com/office/drawing/2014/main" id="{00000000-0000-0000-0000-000000000000}"/>
                </a:ext>
              </a:extLst>
            </p:cNvPr>
            <p:cNvPicPr>
              <a:picLocks noChangeAspect="1"/>
            </p:cNvPicPr>
            <p:nvPr/>
          </p:nvPicPr>
          <p:blipFill>
            <a:blip r:embed="rId8"/>
            <a:srcRect l="14159" t="9478" r="56905" b="12792"/>
            <a:stretch>
              <a:fillRect/>
            </a:stretch>
          </p:blipFill>
          <p:spPr>
            <a:xfrm>
              <a:off x="192618" y="5538127"/>
              <a:ext cx="1612370" cy="1218163"/>
            </a:xfrm>
            <a:prstGeom prst="rect">
              <a:avLst/>
            </a:prstGeom>
            <a:noFill/>
            <a:ln cap="flat">
              <a:noFill/>
            </a:ln>
          </p:spPr>
        </p:pic>
        <p:grpSp>
          <p:nvGrpSpPr>
            <p:cNvPr id="14" name="Group 14"/>
            <p:cNvGrpSpPr/>
            <p:nvPr/>
          </p:nvGrpSpPr>
          <p:grpSpPr>
            <a:xfrm>
              <a:off x="2083396" y="5578288"/>
              <a:ext cx="1860383" cy="1145633"/>
              <a:chOff x="2083396" y="5578288"/>
              <a:chExt cx="1860383" cy="1145633"/>
            </a:xfrm>
          </p:grpSpPr>
          <p:grpSp>
            <p:nvGrpSpPr>
              <p:cNvPr id="15" name="Group 15"/>
              <p:cNvGrpSpPr/>
              <p:nvPr/>
            </p:nvGrpSpPr>
            <p:grpSpPr>
              <a:xfrm>
                <a:off x="2083396" y="5578288"/>
                <a:ext cx="1860383" cy="1145633"/>
                <a:chOff x="2083396" y="5578288"/>
                <a:chExt cx="1860383" cy="1145633"/>
              </a:xfrm>
            </p:grpSpPr>
            <p:pic>
              <p:nvPicPr>
                <p:cNvPr id="16" name="Picture 2">
                  <a:extLst>
                    <a:ext uri="{FF2B5EF4-FFF2-40B4-BE49-F238E27FC236}">
                      <a16:creationId xmlns:a16="http://schemas.microsoft.com/office/drawing/2014/main" id="{00000000-0000-0000-0000-000000000000}"/>
                    </a:ext>
                  </a:extLst>
                </p:cNvPr>
                <p:cNvPicPr>
                  <a:picLocks noChangeAspect="1"/>
                </p:cNvPicPr>
                <p:nvPr/>
              </p:nvPicPr>
              <p:blipFill>
                <a:blip r:embed="rId9"/>
                <a:srcRect b="12892"/>
                <a:stretch>
                  <a:fillRect/>
                </a:stretch>
              </p:blipFill>
              <p:spPr>
                <a:xfrm>
                  <a:off x="2083396" y="5578288"/>
                  <a:ext cx="1860383" cy="1145633"/>
                </a:xfrm>
                <a:prstGeom prst="rect">
                  <a:avLst/>
                </a:prstGeom>
                <a:noFill/>
                <a:ln cap="flat">
                  <a:noFill/>
                </a:ln>
              </p:spPr>
            </p:pic>
            <p:sp>
              <p:nvSpPr>
                <p:cNvPr id="17" name="Oval 18"/>
                <p:cNvSpPr/>
                <p:nvPr/>
              </p:nvSpPr>
              <p:spPr>
                <a:xfrm>
                  <a:off x="3536222" y="5712979"/>
                  <a:ext cx="267041" cy="292470"/>
                </a:xfrm>
                <a:custGeom>
                  <a:avLst/>
                  <a:gdLst>
                    <a:gd name="f0" fmla="val 21600000"/>
                    <a:gd name="f1" fmla="val 10800000"/>
                    <a:gd name="f2" fmla="val 5400000"/>
                    <a:gd name="f3" fmla="val 180"/>
                    <a:gd name="f4" fmla="val w"/>
                    <a:gd name="f5" fmla="val h"/>
                    <a:gd name="f6" fmla="val ss"/>
                    <a:gd name="f7" fmla="val 0"/>
                    <a:gd name="f8" fmla="*/ 5419351 1 1725033"/>
                    <a:gd name="f9" fmla="+- 0 0 -360"/>
                    <a:gd name="f10" fmla="+- 0 0 -180"/>
                    <a:gd name="f11" fmla="abs f4"/>
                    <a:gd name="f12" fmla="abs f5"/>
                    <a:gd name="f13" fmla="abs f6"/>
                    <a:gd name="f14" fmla="+- 2700000 f2 0"/>
                    <a:gd name="f15" fmla="*/ f9 f1 1"/>
                    <a:gd name="f16" fmla="*/ f10 f1 1"/>
                    <a:gd name="f17" fmla="?: f11 f4 1"/>
                    <a:gd name="f18" fmla="?: f12 f5 1"/>
                    <a:gd name="f19" fmla="?: f13 f6 1"/>
                    <a:gd name="f20" fmla="+- f14 0 f2"/>
                    <a:gd name="f21" fmla="*/ f15 1 f3"/>
                    <a:gd name="f22" fmla="*/ f16 1 f3"/>
                    <a:gd name="f23" fmla="*/ f17 1 21600"/>
                    <a:gd name="f24" fmla="*/ f18 1 21600"/>
                    <a:gd name="f25" fmla="*/ 21600 f17 1"/>
                    <a:gd name="f26" fmla="*/ 21600 f18 1"/>
                    <a:gd name="f27" fmla="+- f20 f2 0"/>
                    <a:gd name="f28" fmla="+- f21 0 f2"/>
                    <a:gd name="f29" fmla="+- f22 0 f2"/>
                    <a:gd name="f30" fmla="min f24 f23"/>
                    <a:gd name="f31" fmla="*/ f25 1 f19"/>
                    <a:gd name="f32" fmla="*/ f26 1 f19"/>
                    <a:gd name="f33" fmla="*/ f27 f8 1"/>
                    <a:gd name="f34" fmla="val f31"/>
                    <a:gd name="f35" fmla="val f32"/>
                    <a:gd name="f36" fmla="*/ f33 1 f1"/>
                    <a:gd name="f37" fmla="*/ f7 f30 1"/>
                    <a:gd name="f38" fmla="+- f35 0 f7"/>
                    <a:gd name="f39" fmla="+- f34 0 f7"/>
                    <a:gd name="f40" fmla="+- 0 0 f36"/>
                    <a:gd name="f41" fmla="*/ f38 1 2"/>
                    <a:gd name="f42" fmla="*/ f39 1 2"/>
                    <a:gd name="f43" fmla="+- 0 0 f40"/>
                    <a:gd name="f44" fmla="+- f7 f41 0"/>
                    <a:gd name="f45" fmla="+- f7 f42 0"/>
                    <a:gd name="f46" fmla="*/ f43 f1 1"/>
                    <a:gd name="f47" fmla="*/ f42 f30 1"/>
                    <a:gd name="f48" fmla="*/ f41 f30 1"/>
                    <a:gd name="f49" fmla="*/ f46 1 f8"/>
                    <a:gd name="f50" fmla="*/ f44 f30 1"/>
                    <a:gd name="f51" fmla="+- f49 0 f2"/>
                    <a:gd name="f52" fmla="cos 1 f51"/>
                    <a:gd name="f53" fmla="sin 1 f51"/>
                    <a:gd name="f54" fmla="+- 0 0 f52"/>
                    <a:gd name="f55" fmla="+- 0 0 f53"/>
                    <a:gd name="f56" fmla="+- 0 0 f54"/>
                    <a:gd name="f57" fmla="+- 0 0 f55"/>
                    <a:gd name="f58" fmla="val f56"/>
                    <a:gd name="f59" fmla="val f57"/>
                    <a:gd name="f60" fmla="*/ f58 f42 1"/>
                    <a:gd name="f61" fmla="*/ f59 f41 1"/>
                    <a:gd name="f62" fmla="+- f45 0 f60"/>
                    <a:gd name="f63" fmla="+- f45 f60 0"/>
                    <a:gd name="f64" fmla="+- f44 0 f61"/>
                    <a:gd name="f65" fmla="+- f44 f61 0"/>
                    <a:gd name="f66" fmla="*/ f62 f30 1"/>
                    <a:gd name="f67" fmla="*/ f64 f30 1"/>
                    <a:gd name="f68" fmla="*/ f63 f30 1"/>
                    <a:gd name="f69" fmla="*/ f65 f30 1"/>
                  </a:gdLst>
                  <a:ahLst/>
                  <a:cxnLst>
                    <a:cxn ang="3cd4">
                      <a:pos x="hc" y="t"/>
                    </a:cxn>
                    <a:cxn ang="0">
                      <a:pos x="r" y="vc"/>
                    </a:cxn>
                    <a:cxn ang="cd4">
                      <a:pos x="hc" y="b"/>
                    </a:cxn>
                    <a:cxn ang="cd2">
                      <a:pos x="l" y="vc"/>
                    </a:cxn>
                    <a:cxn ang="f28">
                      <a:pos x="f66" y="f67"/>
                    </a:cxn>
                    <a:cxn ang="f29">
                      <a:pos x="f66" y="f69"/>
                    </a:cxn>
                    <a:cxn ang="f29">
                      <a:pos x="f68" y="f69"/>
                    </a:cxn>
                    <a:cxn ang="f28">
                      <a:pos x="f68" y="f67"/>
                    </a:cxn>
                  </a:cxnLst>
                  <a:rect l="f66" t="f67" r="f68" b="f69"/>
                  <a:pathLst>
                    <a:path>
                      <a:moveTo>
                        <a:pt x="f37" y="f50"/>
                      </a:moveTo>
                      <a:arcTo wR="f47" hR="f48" stAng="f1" swAng="f0"/>
                      <a:close/>
                    </a:path>
                  </a:pathLst>
                </a:custGeom>
                <a:solidFill>
                  <a:srgbClr val="FFFFFF"/>
                </a:solidFill>
                <a:ln w="19046" cap="flat">
                  <a:solidFill>
                    <a:srgbClr val="FFFFFF"/>
                  </a:solidFill>
                  <a:prstDash val="solid"/>
                  <a:miter/>
                </a:ln>
              </p:spPr>
              <p:txBody>
                <a:bodyPr vert="horz" wrap="square" lIns="91440" tIns="45720" rIns="91440" bIns="45720" anchor="ctr" anchorCtr="1" compatLnSpc="1">
                  <a:noAutofit/>
                </a:bodyPr>
                <a:lstStyle/>
                <a:p>
                  <a:pPr marL="0" marR="0" lvl="0" indent="0" algn="ctr" defTabSz="914400" rtl="0" fontAlgn="auto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None/>
                    <a:tabLst/>
                    <a:defRPr sz="1800" b="0" i="0" u="none" strike="noStrike" kern="0" cap="none" spc="0" baseline="0">
                      <a:solidFill>
                        <a:srgbClr val="000000"/>
                      </a:solidFill>
                      <a:uFillTx/>
                    </a:defRPr>
                  </a:pPr>
                  <a:endParaRPr lang="en-GB" sz="1800" b="0" i="0" u="none" strike="noStrike" kern="1200" cap="none" spc="0" baseline="0">
                    <a:solidFill>
                      <a:srgbClr val="FFFFFF"/>
                    </a:solidFill>
                    <a:uFillTx/>
                    <a:latin typeface="Aptos"/>
                  </a:endParaRPr>
                </a:p>
              </p:txBody>
            </p:sp>
          </p:grpSp>
          <p:pic>
            <p:nvPicPr>
              <p:cNvPr id="18" name="Picture 16">
                <a:extLst>
                  <a:ext uri="{FF2B5EF4-FFF2-40B4-BE49-F238E27FC236}">
                    <a16:creationId xmlns:a16="http://schemas.microsoft.com/office/drawing/2014/main" id="{00000000-0000-0000-0000-000000000000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10"/>
              <a:stretch>
                <a:fillRect/>
              </a:stretch>
            </p:blipFill>
            <p:spPr>
              <a:xfrm>
                <a:off x="3551282" y="5717267"/>
                <a:ext cx="274393" cy="272930"/>
              </a:xfrm>
              <a:prstGeom prst="rect">
                <a:avLst/>
              </a:prstGeom>
              <a:noFill/>
              <a:ln cap="flat">
                <a:noFill/>
              </a:ln>
            </p:spPr>
          </p:pic>
        </p:grpSp>
      </p:grp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9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Table 4"/>
          <p:cNvGraphicFramePr>
            <a:graphicFrameLocks noGrp="1"/>
          </p:cNvGraphicFramePr>
          <p:nvPr/>
        </p:nvGraphicFramePr>
        <p:xfrm>
          <a:off x="284570" y="308161"/>
          <a:ext cx="8574859" cy="5202515"/>
        </p:xfrm>
        <a:graphic>
          <a:graphicData uri="http://schemas.openxmlformats.org/drawingml/2006/table">
            <a:tbl>
              <a:tblPr firstRow="1" bandRow="1">
                <a:effectLst/>
                <a:tableStyleId>{5C22544A-7EE6-4342-B048-85BDC9FD1C3A}</a:tableStyleId>
              </a:tblPr>
              <a:tblGrid>
                <a:gridCol w="5865373">
                  <a:extLst>
                    <a:ext uri="{9D8B030D-6E8A-4147-A177-3AD203B41FA5}">
                      <a16:colId xmlns:a16="http://schemas.microsoft.com/office/drawing/2014/main" val="420542925"/>
                    </a:ext>
                  </a:extLst>
                </a:gridCol>
                <a:gridCol w="2709486">
                  <a:extLst>
                    <a:ext uri="{9D8B030D-6E8A-4147-A177-3AD203B41FA5}">
                      <a16:colId xmlns:a16="http://schemas.microsoft.com/office/drawing/2014/main" val="2626670333"/>
                    </a:ext>
                  </a:extLst>
                </a:gridCol>
              </a:tblGrid>
              <a:tr h="2601257">
                <a:tc rowSpan="2">
                  <a:txBody>
                    <a:bodyPr/>
                    <a:lstStyle/>
                    <a:p>
                      <a:pPr lvl="0"/>
                      <a:endParaRPr lang="en-GB">
                        <a:solidFill>
                          <a:srgbClr val="000000"/>
                        </a:solidFill>
                      </a:endParaRPr>
                    </a:p>
                  </a:txBody>
                  <a:tcPr>
                    <a:lnL w="12701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1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1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1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lvl="0"/>
                      <a:endParaRPr lang="en-GB">
                        <a:solidFill>
                          <a:srgbClr val="000000"/>
                        </a:solidFill>
                      </a:endParaRPr>
                    </a:p>
                  </a:txBody>
                  <a:tcPr>
                    <a:lnL w="12701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1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1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1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647345880"/>
                  </a:ext>
                </a:extLst>
              </a:tr>
              <a:tr h="2601257"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vl="0"/>
                      <a:endParaRPr lang="en-GB">
                        <a:solidFill>
                          <a:srgbClr val="000000"/>
                        </a:solidFill>
                      </a:endParaRPr>
                    </a:p>
                  </a:txBody>
                  <a:tcPr>
                    <a:lnL w="12701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1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1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1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82093726"/>
                  </a:ext>
                </a:extLst>
              </a:tr>
            </a:tbl>
          </a:graphicData>
        </a:graphic>
      </p:graphicFrame>
      <p:sp>
        <p:nvSpPr>
          <p:cNvPr id="3" name="TextBox 8"/>
          <p:cNvSpPr txBox="1"/>
          <p:nvPr/>
        </p:nvSpPr>
        <p:spPr>
          <a:xfrm>
            <a:off x="6509302" y="2951573"/>
            <a:ext cx="2152479" cy="369335"/>
          </a:xfrm>
          <a:prstGeom prst="rect">
            <a:avLst/>
          </a:prstGeom>
          <a:noFill/>
          <a:ln cap="flat">
            <a:noFill/>
          </a:ln>
        </p:spPr>
        <p:txBody>
          <a:bodyPr vert="horz" wrap="square" lIns="91440" tIns="45720" rIns="91440" bIns="45720" anchor="t" anchorCtr="0" compatLnSpc="1">
            <a:spAutoFit/>
          </a:bodyPr>
          <a:lstStyle/>
          <a:p>
            <a:pPr marL="0" marR="0" lvl="0" indent="0" algn="l" defTabSz="4572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n-GB" sz="1800" b="1" i="0" u="none" strike="noStrike" kern="1200" cap="none" spc="0" baseline="0">
                <a:solidFill>
                  <a:srgbClr val="000000"/>
                </a:solidFill>
                <a:uFillTx/>
                <a:latin typeface="Aptos"/>
              </a:rPr>
              <a:t>KEYS TO SUCCESS</a:t>
            </a:r>
          </a:p>
        </p:txBody>
      </p:sp>
      <p:sp>
        <p:nvSpPr>
          <p:cNvPr id="4" name="TextBox 9"/>
          <p:cNvSpPr txBox="1"/>
          <p:nvPr/>
        </p:nvSpPr>
        <p:spPr>
          <a:xfrm>
            <a:off x="534073" y="433599"/>
            <a:ext cx="5373114" cy="1754322"/>
          </a:xfrm>
          <a:prstGeom prst="rect">
            <a:avLst/>
          </a:prstGeom>
          <a:noFill/>
          <a:ln cap="flat">
            <a:noFill/>
          </a:ln>
        </p:spPr>
        <p:txBody>
          <a:bodyPr vert="horz" wrap="square" lIns="91440" tIns="45720" rIns="91440" bIns="45720" anchor="t" anchorCtr="1" compatLnSpc="1">
            <a:spAutoFit/>
          </a:bodyPr>
          <a:lstStyle/>
          <a:p>
            <a:pPr marL="0" marR="0" lvl="0" indent="0" algn="ctr" defTabSz="4572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n-GB" sz="2400" b="1" i="0" u="none" strike="noStrike" kern="1200" cap="none" spc="0" baseline="0">
                <a:solidFill>
                  <a:srgbClr val="000000"/>
                </a:solidFill>
                <a:uFillTx/>
                <a:latin typeface="Aptos"/>
              </a:rPr>
              <a:t>WEEKLY THEME</a:t>
            </a:r>
          </a:p>
          <a:p>
            <a:pPr marL="0" marR="0" lvl="0" indent="0" algn="ctr" defTabSz="4572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n-GB" sz="1200" b="1" i="0" u="none" strike="noStrike" kern="1200" cap="none" spc="0" baseline="0">
                <a:solidFill>
                  <a:srgbClr val="000000"/>
                </a:solidFill>
                <a:uFillTx/>
                <a:latin typeface="Aptos"/>
              </a:rPr>
              <a:t>WEEK BEGINNING</a:t>
            </a:r>
          </a:p>
          <a:p>
            <a:pPr marL="0" marR="0" lvl="0" indent="0" algn="ctr" defTabSz="4572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n-GB" sz="2400" b="1" i="0" u="none" strike="noStrike" kern="1200" cap="none" spc="0" baseline="0">
                <a:solidFill>
                  <a:srgbClr val="000000"/>
                </a:solidFill>
                <a:uFillTx/>
                <a:latin typeface="Aptos"/>
              </a:rPr>
              <a:t>21.10.24</a:t>
            </a:r>
          </a:p>
          <a:p>
            <a:pPr marL="0" marR="0" lvl="0" indent="0" algn="ctr" defTabSz="4572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n-GB" sz="4800" b="1" i="0" u="none" strike="noStrike" kern="1200" cap="none" spc="0" baseline="0">
                <a:solidFill>
                  <a:srgbClr val="000000"/>
                </a:solidFill>
                <a:uFillTx/>
                <a:latin typeface="Aptos"/>
              </a:rPr>
              <a:t>UNITED NATIONS</a:t>
            </a:r>
          </a:p>
        </p:txBody>
      </p:sp>
      <p:sp>
        <p:nvSpPr>
          <p:cNvPr id="5" name="TextBox 10"/>
          <p:cNvSpPr txBox="1"/>
          <p:nvPr/>
        </p:nvSpPr>
        <p:spPr>
          <a:xfrm>
            <a:off x="6238009" y="433599"/>
            <a:ext cx="2518184" cy="646334"/>
          </a:xfrm>
          <a:prstGeom prst="rect">
            <a:avLst/>
          </a:prstGeom>
          <a:noFill/>
          <a:ln cap="flat">
            <a:noFill/>
          </a:ln>
        </p:spPr>
        <p:txBody>
          <a:bodyPr vert="horz" wrap="square" lIns="91440" tIns="45720" rIns="91440" bIns="45720" anchor="t" anchorCtr="1" compatLnSpc="1">
            <a:spAutoFit/>
          </a:bodyPr>
          <a:lstStyle/>
          <a:p>
            <a:pPr marL="0" marR="0" lvl="0" indent="0" algn="ctr" defTabSz="4572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n-GB" sz="1800" b="1" i="0" u="none" strike="noStrike" kern="1200" cap="none" spc="0" baseline="0">
                <a:solidFill>
                  <a:srgbClr val="000000"/>
                </a:solidFill>
                <a:uFillTx/>
                <a:latin typeface="Aptos"/>
              </a:rPr>
              <a:t>CHILDRENS RIGHTS</a:t>
            </a:r>
          </a:p>
          <a:p>
            <a:pPr marL="0" marR="0" lvl="0" indent="0" algn="ctr" defTabSz="4572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n-GB" sz="1800" b="1" i="0" u="none" strike="noStrike" kern="1200" cap="none" spc="0" baseline="0">
                <a:solidFill>
                  <a:srgbClr val="000000"/>
                </a:solidFill>
                <a:uFillTx/>
                <a:latin typeface="Aptos"/>
              </a:rPr>
              <a:t>UNRC</a:t>
            </a:r>
          </a:p>
        </p:txBody>
      </p:sp>
      <p:pic>
        <p:nvPicPr>
          <p:cNvPr id="6" name="Picture 2" descr="Let's celebrate United Nations Day - 17 Global Goals">
            <a:extLst>
              <a:ext uri="{FF2B5EF4-FFF2-40B4-BE49-F238E27FC236}">
                <a16:creationId xmlns:a16="http://schemas.microsoft.com/office/drawing/2014/main" id="{00000000-0000-0000-0000-000000000000}"/>
              </a:ext>
            </a:extLst>
          </p:cNvPr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>
          <a:xfrm>
            <a:off x="1443782" y="2520049"/>
            <a:ext cx="3546838" cy="2364556"/>
          </a:xfrm>
          <a:prstGeom prst="rect">
            <a:avLst/>
          </a:prstGeom>
          <a:noFill/>
          <a:ln cap="flat">
            <a:noFill/>
          </a:ln>
        </p:spPr>
      </p:pic>
      <p:pic>
        <p:nvPicPr>
          <p:cNvPr id="7" name="Picture 5">
            <a:extLst>
              <a:ext uri="{FF2B5EF4-FFF2-40B4-BE49-F238E27FC236}">
                <a16:creationId xmlns:a16="http://schemas.microsoft.com/office/drawing/2014/main" id="{00000000-0000-0000-0000-000000000000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866266" y="1237036"/>
            <a:ext cx="1106597" cy="1479755"/>
          </a:xfrm>
          <a:prstGeom prst="rect">
            <a:avLst/>
          </a:prstGeom>
          <a:noFill/>
          <a:ln cap="flat">
            <a:noFill/>
          </a:ln>
        </p:spPr>
      </p:pic>
      <p:pic>
        <p:nvPicPr>
          <p:cNvPr id="8" name="Picture 6">
            <a:extLst>
              <a:ext uri="{FF2B5EF4-FFF2-40B4-BE49-F238E27FC236}">
                <a16:creationId xmlns:a16="http://schemas.microsoft.com/office/drawing/2014/main" id="{00000000-0000-0000-0000-000000000000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506897" y="3320899"/>
            <a:ext cx="1980407" cy="1918255"/>
          </a:xfrm>
          <a:prstGeom prst="rect">
            <a:avLst/>
          </a:prstGeom>
          <a:noFill/>
          <a:ln cap="flat">
            <a:noFill/>
          </a:ln>
        </p:spPr>
      </p:pic>
      <p:sp>
        <p:nvSpPr>
          <p:cNvPr id="9" name="TextBox 11"/>
          <p:cNvSpPr txBox="1"/>
          <p:nvPr/>
        </p:nvSpPr>
        <p:spPr>
          <a:xfrm>
            <a:off x="7678381" y="5636114"/>
            <a:ext cx="1465618" cy="369335"/>
          </a:xfrm>
          <a:prstGeom prst="rect">
            <a:avLst/>
          </a:prstGeom>
          <a:noFill/>
          <a:ln cap="flat">
            <a:noFill/>
          </a:ln>
        </p:spPr>
        <p:txBody>
          <a:bodyPr vert="horz" wrap="square" lIns="91440" tIns="45720" rIns="91440" bIns="45720" anchor="t" anchorCtr="0" compatLnSpc="1">
            <a:spAutoFit/>
          </a:bodyPr>
          <a:lstStyle/>
          <a:p>
            <a:pPr marL="0" marR="0" lvl="0" indent="0" algn="l" defTabSz="4572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n-GB" sz="1800" b="0" i="0" u="none" strike="noStrike" kern="1200" cap="none" spc="0" baseline="0">
                <a:solidFill>
                  <a:srgbClr val="000000"/>
                </a:solidFill>
                <a:uFillTx/>
                <a:latin typeface="Aptos"/>
              </a:rPr>
              <a:t>AUTUMN 1</a:t>
            </a:r>
          </a:p>
        </p:txBody>
      </p:sp>
      <p:pic>
        <p:nvPicPr>
          <p:cNvPr id="10" name="Picture 12" descr="A close-up of a logo&#10;&#10;Description automatically generated">
            <a:extLst>
              <a:ext uri="{FF2B5EF4-FFF2-40B4-BE49-F238E27FC236}">
                <a16:creationId xmlns:a16="http://schemas.microsoft.com/office/drawing/2014/main" id="{00000000-0000-0000-0000-000000000000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6509302" y="6131810"/>
            <a:ext cx="2369365" cy="499353"/>
          </a:xfrm>
          <a:prstGeom prst="rect">
            <a:avLst/>
          </a:prstGeom>
          <a:noFill/>
          <a:ln cap="flat">
            <a:noFill/>
          </a:ln>
        </p:spPr>
      </p:pic>
      <p:grpSp>
        <p:nvGrpSpPr>
          <p:cNvPr id="11" name="Group 11"/>
          <p:cNvGrpSpPr/>
          <p:nvPr/>
        </p:nvGrpSpPr>
        <p:grpSpPr>
          <a:xfrm>
            <a:off x="192618" y="5538127"/>
            <a:ext cx="3751161" cy="1218163"/>
            <a:chOff x="192618" y="5538127"/>
            <a:chExt cx="3751161" cy="1218163"/>
          </a:xfrm>
        </p:grpSpPr>
        <p:pic>
          <p:nvPicPr>
            <p:cNvPr id="12" name="Picture 12">
              <a:extLst>
                <a:ext uri="{FF2B5EF4-FFF2-40B4-BE49-F238E27FC236}">
                  <a16:creationId xmlns:a16="http://schemas.microsoft.com/office/drawing/2014/main" id="{00000000-0000-0000-0000-000000000000}"/>
                </a:ext>
              </a:extLst>
            </p:cNvPr>
            <p:cNvPicPr>
              <a:picLocks noChangeAspect="1"/>
            </p:cNvPicPr>
            <p:nvPr/>
          </p:nvPicPr>
          <p:blipFill>
            <a:blip r:embed="rId7"/>
            <a:srcRect l="14159" t="9478" r="56905" b="12792"/>
            <a:stretch>
              <a:fillRect/>
            </a:stretch>
          </p:blipFill>
          <p:spPr>
            <a:xfrm>
              <a:off x="192618" y="5538127"/>
              <a:ext cx="1612370" cy="1218163"/>
            </a:xfrm>
            <a:prstGeom prst="rect">
              <a:avLst/>
            </a:prstGeom>
            <a:noFill/>
            <a:ln cap="flat">
              <a:noFill/>
            </a:ln>
          </p:spPr>
        </p:pic>
        <p:grpSp>
          <p:nvGrpSpPr>
            <p:cNvPr id="13" name="Group 13"/>
            <p:cNvGrpSpPr/>
            <p:nvPr/>
          </p:nvGrpSpPr>
          <p:grpSpPr>
            <a:xfrm>
              <a:off x="2083396" y="5578288"/>
              <a:ext cx="1860383" cy="1145633"/>
              <a:chOff x="2083396" y="5578288"/>
              <a:chExt cx="1860383" cy="1145633"/>
            </a:xfrm>
          </p:grpSpPr>
          <p:grpSp>
            <p:nvGrpSpPr>
              <p:cNvPr id="14" name="Group 14"/>
              <p:cNvGrpSpPr/>
              <p:nvPr/>
            </p:nvGrpSpPr>
            <p:grpSpPr>
              <a:xfrm>
                <a:off x="2083396" y="5578288"/>
                <a:ext cx="1860383" cy="1145633"/>
                <a:chOff x="2083396" y="5578288"/>
                <a:chExt cx="1860383" cy="1145633"/>
              </a:xfrm>
            </p:grpSpPr>
            <p:pic>
              <p:nvPicPr>
                <p:cNvPr id="15" name="Picture 2">
                  <a:extLst>
                    <a:ext uri="{FF2B5EF4-FFF2-40B4-BE49-F238E27FC236}">
                      <a16:creationId xmlns:a16="http://schemas.microsoft.com/office/drawing/2014/main" id="{00000000-0000-0000-0000-000000000000}"/>
                    </a:ext>
                  </a:extLst>
                </p:cNvPr>
                <p:cNvPicPr>
                  <a:picLocks noChangeAspect="1"/>
                </p:cNvPicPr>
                <p:nvPr/>
              </p:nvPicPr>
              <p:blipFill>
                <a:blip r:embed="rId8"/>
                <a:srcRect b="12892"/>
                <a:stretch>
                  <a:fillRect/>
                </a:stretch>
              </p:blipFill>
              <p:spPr>
                <a:xfrm>
                  <a:off x="2083396" y="5578288"/>
                  <a:ext cx="1860383" cy="1145633"/>
                </a:xfrm>
                <a:prstGeom prst="rect">
                  <a:avLst/>
                </a:prstGeom>
                <a:noFill/>
                <a:ln cap="flat">
                  <a:noFill/>
                </a:ln>
              </p:spPr>
            </p:pic>
            <p:sp>
              <p:nvSpPr>
                <p:cNvPr id="16" name="Oval 17"/>
                <p:cNvSpPr/>
                <p:nvPr/>
              </p:nvSpPr>
              <p:spPr>
                <a:xfrm>
                  <a:off x="3536222" y="5712979"/>
                  <a:ext cx="267041" cy="292470"/>
                </a:xfrm>
                <a:custGeom>
                  <a:avLst/>
                  <a:gdLst>
                    <a:gd name="f0" fmla="val 21600000"/>
                    <a:gd name="f1" fmla="val 10800000"/>
                    <a:gd name="f2" fmla="val 5400000"/>
                    <a:gd name="f3" fmla="val 180"/>
                    <a:gd name="f4" fmla="val w"/>
                    <a:gd name="f5" fmla="val h"/>
                    <a:gd name="f6" fmla="val ss"/>
                    <a:gd name="f7" fmla="val 0"/>
                    <a:gd name="f8" fmla="*/ 5419351 1 1725033"/>
                    <a:gd name="f9" fmla="+- 0 0 -360"/>
                    <a:gd name="f10" fmla="+- 0 0 -180"/>
                    <a:gd name="f11" fmla="abs f4"/>
                    <a:gd name="f12" fmla="abs f5"/>
                    <a:gd name="f13" fmla="abs f6"/>
                    <a:gd name="f14" fmla="+- 2700000 f2 0"/>
                    <a:gd name="f15" fmla="*/ f9 f1 1"/>
                    <a:gd name="f16" fmla="*/ f10 f1 1"/>
                    <a:gd name="f17" fmla="?: f11 f4 1"/>
                    <a:gd name="f18" fmla="?: f12 f5 1"/>
                    <a:gd name="f19" fmla="?: f13 f6 1"/>
                    <a:gd name="f20" fmla="+- f14 0 f2"/>
                    <a:gd name="f21" fmla="*/ f15 1 f3"/>
                    <a:gd name="f22" fmla="*/ f16 1 f3"/>
                    <a:gd name="f23" fmla="*/ f17 1 21600"/>
                    <a:gd name="f24" fmla="*/ f18 1 21600"/>
                    <a:gd name="f25" fmla="*/ 21600 f17 1"/>
                    <a:gd name="f26" fmla="*/ 21600 f18 1"/>
                    <a:gd name="f27" fmla="+- f20 f2 0"/>
                    <a:gd name="f28" fmla="+- f21 0 f2"/>
                    <a:gd name="f29" fmla="+- f22 0 f2"/>
                    <a:gd name="f30" fmla="min f24 f23"/>
                    <a:gd name="f31" fmla="*/ f25 1 f19"/>
                    <a:gd name="f32" fmla="*/ f26 1 f19"/>
                    <a:gd name="f33" fmla="*/ f27 f8 1"/>
                    <a:gd name="f34" fmla="val f31"/>
                    <a:gd name="f35" fmla="val f32"/>
                    <a:gd name="f36" fmla="*/ f33 1 f1"/>
                    <a:gd name="f37" fmla="*/ f7 f30 1"/>
                    <a:gd name="f38" fmla="+- f35 0 f7"/>
                    <a:gd name="f39" fmla="+- f34 0 f7"/>
                    <a:gd name="f40" fmla="+- 0 0 f36"/>
                    <a:gd name="f41" fmla="*/ f38 1 2"/>
                    <a:gd name="f42" fmla="*/ f39 1 2"/>
                    <a:gd name="f43" fmla="+- 0 0 f40"/>
                    <a:gd name="f44" fmla="+- f7 f41 0"/>
                    <a:gd name="f45" fmla="+- f7 f42 0"/>
                    <a:gd name="f46" fmla="*/ f43 f1 1"/>
                    <a:gd name="f47" fmla="*/ f42 f30 1"/>
                    <a:gd name="f48" fmla="*/ f41 f30 1"/>
                    <a:gd name="f49" fmla="*/ f46 1 f8"/>
                    <a:gd name="f50" fmla="*/ f44 f30 1"/>
                    <a:gd name="f51" fmla="+- f49 0 f2"/>
                    <a:gd name="f52" fmla="cos 1 f51"/>
                    <a:gd name="f53" fmla="sin 1 f51"/>
                    <a:gd name="f54" fmla="+- 0 0 f52"/>
                    <a:gd name="f55" fmla="+- 0 0 f53"/>
                    <a:gd name="f56" fmla="+- 0 0 f54"/>
                    <a:gd name="f57" fmla="+- 0 0 f55"/>
                    <a:gd name="f58" fmla="val f56"/>
                    <a:gd name="f59" fmla="val f57"/>
                    <a:gd name="f60" fmla="*/ f58 f42 1"/>
                    <a:gd name="f61" fmla="*/ f59 f41 1"/>
                    <a:gd name="f62" fmla="+- f45 0 f60"/>
                    <a:gd name="f63" fmla="+- f45 f60 0"/>
                    <a:gd name="f64" fmla="+- f44 0 f61"/>
                    <a:gd name="f65" fmla="+- f44 f61 0"/>
                    <a:gd name="f66" fmla="*/ f62 f30 1"/>
                    <a:gd name="f67" fmla="*/ f64 f30 1"/>
                    <a:gd name="f68" fmla="*/ f63 f30 1"/>
                    <a:gd name="f69" fmla="*/ f65 f30 1"/>
                  </a:gdLst>
                  <a:ahLst/>
                  <a:cxnLst>
                    <a:cxn ang="3cd4">
                      <a:pos x="hc" y="t"/>
                    </a:cxn>
                    <a:cxn ang="0">
                      <a:pos x="r" y="vc"/>
                    </a:cxn>
                    <a:cxn ang="cd4">
                      <a:pos x="hc" y="b"/>
                    </a:cxn>
                    <a:cxn ang="cd2">
                      <a:pos x="l" y="vc"/>
                    </a:cxn>
                    <a:cxn ang="f28">
                      <a:pos x="f66" y="f67"/>
                    </a:cxn>
                    <a:cxn ang="f29">
                      <a:pos x="f66" y="f69"/>
                    </a:cxn>
                    <a:cxn ang="f29">
                      <a:pos x="f68" y="f69"/>
                    </a:cxn>
                    <a:cxn ang="f28">
                      <a:pos x="f68" y="f67"/>
                    </a:cxn>
                  </a:cxnLst>
                  <a:rect l="f66" t="f67" r="f68" b="f69"/>
                  <a:pathLst>
                    <a:path>
                      <a:moveTo>
                        <a:pt x="f37" y="f50"/>
                      </a:moveTo>
                      <a:arcTo wR="f47" hR="f48" stAng="f1" swAng="f0"/>
                      <a:close/>
                    </a:path>
                  </a:pathLst>
                </a:custGeom>
                <a:solidFill>
                  <a:srgbClr val="FFFFFF"/>
                </a:solidFill>
                <a:ln w="19046" cap="flat">
                  <a:solidFill>
                    <a:srgbClr val="FFFFFF"/>
                  </a:solidFill>
                  <a:prstDash val="solid"/>
                  <a:miter/>
                </a:ln>
              </p:spPr>
              <p:txBody>
                <a:bodyPr vert="horz" wrap="square" lIns="91440" tIns="45720" rIns="91440" bIns="45720" anchor="ctr" anchorCtr="1" compatLnSpc="1">
                  <a:noAutofit/>
                </a:bodyPr>
                <a:lstStyle/>
                <a:p>
                  <a:pPr marL="0" marR="0" lvl="0" indent="0" algn="ctr" defTabSz="914400" rtl="0" fontAlgn="auto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None/>
                    <a:tabLst/>
                    <a:defRPr sz="1800" b="0" i="0" u="none" strike="noStrike" kern="0" cap="none" spc="0" baseline="0">
                      <a:solidFill>
                        <a:srgbClr val="000000"/>
                      </a:solidFill>
                      <a:uFillTx/>
                    </a:defRPr>
                  </a:pPr>
                  <a:endParaRPr lang="en-GB" sz="1800" b="0" i="0" u="none" strike="noStrike" kern="1200" cap="none" spc="0" baseline="0">
                    <a:solidFill>
                      <a:srgbClr val="FFFFFF"/>
                    </a:solidFill>
                    <a:uFillTx/>
                    <a:latin typeface="Aptos"/>
                  </a:endParaRPr>
                </a:p>
              </p:txBody>
            </p:sp>
          </p:grpSp>
          <p:pic>
            <p:nvPicPr>
              <p:cNvPr id="17" name="Picture 15">
                <a:extLst>
                  <a:ext uri="{FF2B5EF4-FFF2-40B4-BE49-F238E27FC236}">
                    <a16:creationId xmlns:a16="http://schemas.microsoft.com/office/drawing/2014/main" id="{00000000-0000-0000-0000-000000000000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9"/>
              <a:stretch>
                <a:fillRect/>
              </a:stretch>
            </p:blipFill>
            <p:spPr>
              <a:xfrm>
                <a:off x="3551282" y="5717267"/>
                <a:ext cx="274393" cy="272930"/>
              </a:xfrm>
              <a:prstGeom prst="rect">
                <a:avLst/>
              </a:prstGeom>
              <a:noFill/>
              <a:ln cap="flat">
                <a:noFill/>
              </a:ln>
            </p:spPr>
          </p:pic>
        </p:grpSp>
      </p:grp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Office%20Theme</Template>
  <TotalTime>803</TotalTime>
  <Words>123</Words>
  <Application>Microsoft Office PowerPoint</Application>
  <PresentationFormat>On-screen Show (4:3)</PresentationFormat>
  <Paragraphs>71</Paragraphs>
  <Slides>8</Slides>
  <Notes>8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8</vt:i4>
      </vt:variant>
    </vt:vector>
  </HeadingPairs>
  <TitlesOfParts>
    <vt:vector size="13" baseType="lpstr">
      <vt:lpstr>Aptos</vt:lpstr>
      <vt:lpstr>Aptos Display</vt:lpstr>
      <vt:lpstr>Arial</vt:lpstr>
      <vt:lpstr>Calibri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Mark White</dc:creator>
  <cp:lastModifiedBy>Mandy Wilkinson</cp:lastModifiedBy>
  <cp:revision>17</cp:revision>
  <dcterms:created xsi:type="dcterms:W3CDTF">2024-07-03T07:02:17Z</dcterms:created>
  <dcterms:modified xsi:type="dcterms:W3CDTF">2025-03-20T12:07:52Z</dcterms:modified>
</cp:coreProperties>
</file>