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7EAED"/>
          </a:solidFill>
        </a:fill>
      </a:tcStyle>
    </a:wholeTbl>
    <a:band1H>
      <a:tcStyle>
        <a:tcBdr/>
        <a:fill>
          <a:solidFill>
            <a:srgbClr val="CCD2D8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CD2D8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156082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156082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156082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15608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16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2BB9EAD5-94E5-4B5D-A24A-F8AF8E7B0CAE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762F7D3D-1BC3-4F36-8085-3FE8BE45041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592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6CB74B5-ECD4-456E-9D36-92D02B9AE6C4}" type="slidenum">
              <a:t>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BFBBF88-C297-4FF9-8C3F-DFBDD6CC6EA3}" type="slidenum">
              <a:t>2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9923213-0BE1-4180-B251-28F87AF764B3}" type="slidenum">
              <a:t>3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D2A4A74-2DF0-437B-B6A5-B793173A14C2}" type="slidenum">
              <a:t>4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EB97B6C-CBFF-43D7-A2BD-6A6C51928DA6}" type="slidenum">
              <a:t>5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C009864-3E52-45AC-B280-ACCA95BF163D}" type="slidenum">
              <a:t>6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4F0C5FA-2DC4-40FF-94A1-E06628156808}" type="slidenum">
              <a:t>7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BB1FA5A-C180-4574-9496-A7B28A96974E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636AC7C-E0CD-4D7C-8F88-87BD983EB94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85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BB1F9D1-F622-47FB-BA08-9D5A79B4F332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B0CCC16-51E0-4C04-BB0D-AF0F909193D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89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3885" y="1709735"/>
            <a:ext cx="78867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767676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58F80C1-3F39-464C-8403-ABF926AC6150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C57427-3DC3-4582-B07E-43FAA909AA4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67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628650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629149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BE95D30-C405-43E5-82B7-A674E325CC94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517A77F-DAF5-403C-90BE-03F33C3D23B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60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9838" y="365129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29838" y="1681160"/>
            <a:ext cx="3868341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629838" y="2505071"/>
            <a:ext cx="3868341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4629149" y="1681160"/>
            <a:ext cx="3887388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4629149" y="2505071"/>
            <a:ext cx="3887388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D5C4EC3-C4D1-49C0-AE4C-13720038BF27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6BD7CD-C539-4761-8098-C11DC6B82B0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51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D861C26-0D69-41DE-95CF-10C1991D0E30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67FCBC0-BD12-4CA5-B717-CCA24DC55CE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73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47222A4-18D4-452D-BF95-8242F6A694FA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947EF6C-149C-4359-A1E7-8C1277A43F8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65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3887388" y="987423"/>
            <a:ext cx="4629149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77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7B41B58-8354-4FFD-9EE5-CBCD29E3C93C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B9D7EA8-1493-43BE-9E37-9E534956A23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41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3887388" y="987423"/>
            <a:ext cx="4629149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77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4A9E71-5CD4-48D0-BD75-5D773E03E086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450F5B-C392-452D-88F6-E28118D20FF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19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85F8C9-ACC0-4A79-8E20-9113D401B27B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8466F55-A9A7-4F26-98E3-9D25C3C634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37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6543675" y="365129"/>
            <a:ext cx="1971674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628650" y="365129"/>
            <a:ext cx="5800725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C0A947-49E3-4E5E-A3D0-D619D7A92B7A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598D16-C6BA-4A7D-92F0-24EACA612A1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4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628650" y="365129"/>
            <a:ext cx="78867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28650" y="1825627"/>
            <a:ext cx="78867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23540F07-FF20-4F64-994B-91F76278E76F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028949" y="6356351"/>
            <a:ext cx="3086099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457949" y="6356351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D885580C-8EA1-4F4A-93E0-7B8651A55EEF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7.png"/><Relationship Id="rId5" Type="http://schemas.openxmlformats.org/officeDocument/2006/relationships/image" Target="../media/image10.png"/><Relationship Id="rId10" Type="http://schemas.openxmlformats.org/officeDocument/2006/relationships/image" Target="../media/image6.jpeg"/><Relationship Id="rId4" Type="http://schemas.openxmlformats.org/officeDocument/2006/relationships/image" Target="../media/image9.png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5.jpeg"/><Relationship Id="rId4" Type="http://schemas.openxmlformats.org/officeDocument/2006/relationships/image" Target="../media/image14.png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0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7.png"/><Relationship Id="rId4" Type="http://schemas.openxmlformats.org/officeDocument/2006/relationships/image" Target="../media/image19.png"/><Relationship Id="rId9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2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7.png"/><Relationship Id="rId4" Type="http://schemas.openxmlformats.org/officeDocument/2006/relationships/image" Target="../media/image23.png"/><Relationship Id="rId9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0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11.png"/><Relationship Id="rId10" Type="http://schemas.openxmlformats.org/officeDocument/2006/relationships/image" Target="../media/image7.png"/><Relationship Id="rId4" Type="http://schemas.openxmlformats.org/officeDocument/2006/relationships/image" Target="../media/image23.png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592132647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3108495879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6553917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2047367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175432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04.11.24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REMEMBRANCE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4443" y="1205371"/>
            <a:ext cx="1157730" cy="15197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7595" y="3393045"/>
            <a:ext cx="1859002" cy="179949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" descr="2024 Poppy Badges and Pins Brooch Remembrance Day Never Forget Badge  Veterans Memorial Armistice Day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061624" y="2242547"/>
            <a:ext cx="2318013" cy="287918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9" name="TextBox 3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AUTUMN 2</a:t>
            </a:r>
          </a:p>
        </p:txBody>
      </p:sp>
      <p:pic>
        <p:nvPicPr>
          <p:cNvPr id="10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1" name="Group 11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2" name="Picture 12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3" name="Group 13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4" name="Group 14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5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6" name="Oval 17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7" name="Picture 15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3058195845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201808970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0656114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7863003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22467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11.11.24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ANTI BULLYING </a:t>
            </a:r>
            <a:r>
              <a:rPr lang="en-GB" sz="3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</a:t>
            </a:r>
            <a:endParaRPr lang="en-GB" sz="48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2104" y="1552194"/>
            <a:ext cx="816888" cy="110198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4098" y="1539950"/>
            <a:ext cx="816888" cy="111364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76503" y="1544202"/>
            <a:ext cx="824916" cy="110960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89505" y="3320899"/>
            <a:ext cx="2015191" cy="199806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2" descr="Anti-Bullying Week 2024: Choose Respect - BulliesOut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1990731" y="2731065"/>
            <a:ext cx="2452951" cy="245295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1" name="TextBox 11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AUTUMN 2</a:t>
            </a:r>
          </a:p>
        </p:txBody>
      </p:sp>
      <p:pic>
        <p:nvPicPr>
          <p:cNvPr id="12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3" name="Group 13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4" name="Picture 14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5" name="Group 15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6" name="Group 16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7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8" name="Oval 19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9" name="Picture 17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1094925376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2729859519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194981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0592772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22467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18.11.24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0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WORLD CHILDREN’S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0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DAY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7387" y="3320899"/>
            <a:ext cx="2013033" cy="19270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3528" y="1185126"/>
            <a:ext cx="1140759" cy="152542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" descr="LA CityView35 on X: &quot;World Children's Day, celebrated on November 20th, was  first established in 1954 as Universal Children's Day. #WorldChildrensDay  offers each of us an inspirational entry-point to advocate, promote an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109898" y="2710555"/>
            <a:ext cx="4046018" cy="227588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9" name="TextBox 11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AUTUMN 2</a:t>
            </a:r>
          </a:p>
        </p:txBody>
      </p:sp>
      <p:pic>
        <p:nvPicPr>
          <p:cNvPr id="10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1" name="Group 11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2" name="Picture 12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3" name="Group 13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4" name="Group 14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5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6" name="Oval 17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7" name="Picture 15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3863904433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1084603349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1438264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7485515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163121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25.11.24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0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VIEWS OF THE CHILD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9297" y="3320899"/>
            <a:ext cx="1936690" cy="187514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3316" y="1093805"/>
            <a:ext cx="1247570" cy="16730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7" descr="A close-up of a white background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2650" y="2099727"/>
            <a:ext cx="4622072" cy="308138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9" name="TextBox 11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AUTUMN 2</a:t>
            </a:r>
          </a:p>
        </p:txBody>
      </p:sp>
      <p:pic>
        <p:nvPicPr>
          <p:cNvPr id="10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1" name="Group 11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2" name="Picture 12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3" name="Group 13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4" name="Group 14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5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6" name="Oval 17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7" name="Picture 15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2021753904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2186014836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2306637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4346056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163121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02.12.24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0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DISABILITIES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1013" y="1344771"/>
            <a:ext cx="1047381" cy="140884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5923" y="1344771"/>
            <a:ext cx="1047381" cy="140194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9302" y="3411242"/>
            <a:ext cx="1934202" cy="176625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1" descr="A logo for a disabled person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7469" y="2190253"/>
            <a:ext cx="5387205" cy="290909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0" name="TextBox 13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AUTUMN 2</a:t>
            </a:r>
          </a:p>
        </p:txBody>
      </p:sp>
      <p:pic>
        <p:nvPicPr>
          <p:cNvPr id="11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2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3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4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5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8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6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1313690047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673626260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6272359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7900464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184665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09.12.24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5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HUMAN RIGHTS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3907" y="3429000"/>
            <a:ext cx="1886014" cy="184807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0097" y="1209705"/>
            <a:ext cx="1158965" cy="153931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1947" y="1188025"/>
            <a:ext cx="1158965" cy="155426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3" descr="A poster with people standing on a ladder and a giant fist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1527" t="13569" r="7902" b="19646"/>
          <a:stretch>
            <a:fillRect/>
          </a:stretch>
        </p:blipFill>
        <p:spPr>
          <a:xfrm>
            <a:off x="1665762" y="2280257"/>
            <a:ext cx="3451091" cy="286058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0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AUTUMN 2</a:t>
            </a:r>
          </a:p>
        </p:txBody>
      </p:sp>
      <p:pic>
        <p:nvPicPr>
          <p:cNvPr id="11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2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3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4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5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8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6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2233717839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915493870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3179923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0985217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23698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0" cap="none" spc="0" baseline="0">
                <a:solidFill>
                  <a:srgbClr val="000000"/>
                </a:solidFill>
                <a:uFillTx/>
                <a:latin typeface="Aptos"/>
              </a:rPr>
              <a:t>16</a:t>
            </a: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.12.24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HUMAN SOLIDARITY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7549" y="1146401"/>
            <a:ext cx="1118777" cy="150486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2105" y="1166372"/>
            <a:ext cx="1127820" cy="149795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2937" y="3336965"/>
            <a:ext cx="1858325" cy="191387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3" descr="A colorful logo with text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19646" b="11269"/>
          <a:stretch>
            <a:fillRect/>
          </a:stretch>
        </p:blipFill>
        <p:spPr>
          <a:xfrm>
            <a:off x="686083" y="2791782"/>
            <a:ext cx="5069095" cy="262651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0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AUTUMN 2</a:t>
            </a:r>
          </a:p>
        </p:txBody>
      </p:sp>
      <p:pic>
        <p:nvPicPr>
          <p:cNvPr id="11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2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3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4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5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8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6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Office%20Theme</Template>
  <TotalTime>803</TotalTime>
  <Words>114</Words>
  <Application>Microsoft Office PowerPoint</Application>
  <PresentationFormat>On-screen Show (4:3)</PresentationFormat>
  <Paragraphs>64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White</dc:creator>
  <cp:lastModifiedBy>Mandy Wilkinson</cp:lastModifiedBy>
  <cp:revision>17</cp:revision>
  <dcterms:created xsi:type="dcterms:W3CDTF">2024-07-03T07:02:17Z</dcterms:created>
  <dcterms:modified xsi:type="dcterms:W3CDTF">2025-03-20T12:10:05Z</dcterms:modified>
</cp:coreProperties>
</file>