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72" r:id="rId2"/>
    <p:sldId id="273" r:id="rId3"/>
    <p:sldId id="274" r:id="rId4"/>
    <p:sldId id="275" r:id="rId5"/>
    <p:sldId id="278" r:id="rId6"/>
    <p:sldId id="27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7EAED"/>
          </a:solidFill>
        </a:fill>
      </a:tcStyle>
    </a:wholeTbl>
    <a:band1H>
      <a:tcStyle>
        <a:tcBdr/>
        <a:fill>
          <a:solidFill>
            <a:srgbClr val="CCD2D8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CD2D8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156082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15608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2BB9EAD5-94E5-4B5D-A24A-F8AF8E7B0CAE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762F7D3D-1BC3-4F36-8085-3FE8BE45041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592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425123E-A453-4BAC-A4D8-D0A453BF12C6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872F052-2C67-4F4C-8E2D-6F6214B3E3B4}" type="slidenum"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C26EB74-91CC-4AA7-A420-5D645664F6CD}" type="slidenum"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B9479FB-5CAA-43B9-97EF-024903E954AA}" type="slidenum">
              <a:t>4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AA749BA-CCE5-40F0-9F8B-816CA01F4544}" type="slidenum">
              <a:t>5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C43DDDE-E4A8-4FB9-AC12-BA0C631C3ECC}" type="slidenum">
              <a:t>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1122361"/>
            <a:ext cx="77724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B1FA5A-C180-4574-9496-A7B28A96974E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36AC7C-E0CD-4D7C-8F88-87BD983EB94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85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B1F9D1-F622-47FB-BA08-9D5A79B4F332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0CCC16-51E0-4C04-BB0D-AF0F909193D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895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8F80C1-3F39-464C-8403-ABF926AC6150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C57427-3DC3-4582-B07E-43FAA909AA4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67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628650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4629149" y="1825627"/>
            <a:ext cx="38862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E95D30-C405-43E5-82B7-A674E325CC94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17A77F-DAF5-403C-90BE-03F33C3D23B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60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9838" y="1681160"/>
            <a:ext cx="3868341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29838" y="2505071"/>
            <a:ext cx="386834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388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388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D5C4EC3-C4D1-49C0-AE4C-13720038BF27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86BD7CD-C539-4761-8098-C11DC6B82B0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51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D861C26-0D69-41DE-95CF-10C1991D0E30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7FCBC0-BD12-4CA5-B717-CCA24DC55CE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73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47222A4-18D4-452D-BF95-8242F6A694FA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47EF6C-149C-4359-A1E7-8C1277A43F8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65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7B41B58-8354-4FFD-9EE5-CBCD29E3C93C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9D7EA8-1493-43BE-9E37-9E534956A23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41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629838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3887388" y="987423"/>
            <a:ext cx="4629149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629838" y="2057400"/>
            <a:ext cx="2949177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4A9E71-5CD4-48D0-BD75-5D773E03E086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450F5B-C392-452D-88F6-E28118D20FF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19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85F8C9-ACC0-4A79-8E20-9113D401B27B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466F55-A9A7-4F26-98E3-9D25C3C634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37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6543675" y="365129"/>
            <a:ext cx="1971674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628650" y="365129"/>
            <a:ext cx="5800725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C0A947-49E3-4E5E-A3D0-D619D7A92B7A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598D16-C6BA-4A7D-92F0-24EACA612A1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4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628650" y="365129"/>
            <a:ext cx="78867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628650" y="1825627"/>
            <a:ext cx="78867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23540F07-FF20-4F64-994B-91F76278E76F}" type="datetime1">
              <a:rPr lang="en-GB"/>
              <a:pPr lvl="0"/>
              <a:t>20/03/2025</a:t>
            </a:fld>
            <a:endParaRPr lang="en-GB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028949" y="6356351"/>
            <a:ext cx="3086099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457949" y="6356351"/>
            <a:ext cx="20574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D885580C-8EA1-4F4A-93E0-7B8651A55EEF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9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8.png"/><Relationship Id="rId4" Type="http://schemas.openxmlformats.org/officeDocument/2006/relationships/image" Target="../media/image10.png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8.png"/><Relationship Id="rId4" Type="http://schemas.openxmlformats.org/officeDocument/2006/relationships/image" Target="../media/image14.png"/><Relationship Id="rId9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7.jpeg"/><Relationship Id="rId5" Type="http://schemas.openxmlformats.org/officeDocument/2006/relationships/image" Target="../media/image19.png"/><Relationship Id="rId10" Type="http://schemas.openxmlformats.org/officeDocument/2006/relationships/image" Target="../media/image6.png"/><Relationship Id="rId4" Type="http://schemas.openxmlformats.org/officeDocument/2006/relationships/image" Target="../media/image18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4.png"/><Relationship Id="rId4" Type="http://schemas.openxmlformats.org/officeDocument/2006/relationships/image" Target="../media/image17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8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6.png"/><Relationship Id="rId10" Type="http://schemas.openxmlformats.org/officeDocument/2006/relationships/image" Target="../media/image7.jpeg"/><Relationship Id="rId4" Type="http://schemas.openxmlformats.org/officeDocument/2006/relationships/image" Target="../media/image25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2391041586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4183889620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4246909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5409384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01566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06.01.25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SPRING 1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9810" y="1292906"/>
            <a:ext cx="1151385" cy="152193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7755" y="1292906"/>
            <a:ext cx="1124026" cy="150453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0488" y="3379786"/>
            <a:ext cx="1981413" cy="181275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6" descr="A black text and a book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9268" b="16727"/>
          <a:stretch>
            <a:fillRect/>
          </a:stretch>
        </p:blipFill>
        <p:spPr>
          <a:xfrm>
            <a:off x="712098" y="1647227"/>
            <a:ext cx="5086029" cy="325539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2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3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4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5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8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6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1525380797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506261143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583051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6840247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69277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13.01.25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LAW AND JUSTICE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SPRING 1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5529" y="1336295"/>
            <a:ext cx="1061005" cy="141331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8920" y="1340300"/>
            <a:ext cx="1061005" cy="141330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2937" y="3320899"/>
            <a:ext cx="1780638" cy="174471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1" descr="A person and person standing next to a scale of justice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6152" y="2042952"/>
            <a:ext cx="3322755" cy="33227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3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4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5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6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19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2937934812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451479934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048571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5597491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169277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20.01.25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4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EDUCATION</a:t>
            </a: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SPRING 1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194" y="1216974"/>
            <a:ext cx="1206221" cy="160916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9972" y="1216974"/>
            <a:ext cx="1206221" cy="160915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2846" y="3345140"/>
            <a:ext cx="2050962" cy="184740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3" descr="A graduation cap and books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83956" y="2251810"/>
            <a:ext cx="2797817" cy="279781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2" name="Group 15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3" name="Picture 16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4" name="Group 17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5" name="Group 18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6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7" name="Oval 21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8" name="Picture 19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261609"/>
          <a:ext cx="8471623" cy="537450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794763">
                  <a:extLst>
                    <a:ext uri="{9D8B030D-6E8A-4147-A177-3AD203B41FA5}">
                      <a16:colId xmlns:a16="http://schemas.microsoft.com/office/drawing/2014/main" val="2986634046"/>
                    </a:ext>
                  </a:extLst>
                </a:gridCol>
                <a:gridCol w="2676860">
                  <a:extLst>
                    <a:ext uri="{9D8B030D-6E8A-4147-A177-3AD203B41FA5}">
                      <a16:colId xmlns:a16="http://schemas.microsoft.com/office/drawing/2014/main" val="3240321247"/>
                    </a:ext>
                  </a:extLst>
                </a:gridCol>
              </a:tblGrid>
              <a:tr h="3094503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1531949"/>
                  </a:ext>
                </a:extLst>
              </a:tr>
              <a:tr h="228000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2745574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420861" y="3352181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607207" y="433599"/>
            <a:ext cx="5373114" cy="212365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27.01.25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72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ea typeface="Calibri" pitchFamily="34"/>
                <a:cs typeface="Times New Roman" pitchFamily="18"/>
              </a:rPr>
              <a:t>Holocaust</a:t>
            </a:r>
            <a:endParaRPr lang="en-GB" sz="199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SPRING 1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4410" y="2194962"/>
            <a:ext cx="793534" cy="106738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3432" y="1046421"/>
            <a:ext cx="774935" cy="104540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3432" y="2186046"/>
            <a:ext cx="816550" cy="107191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1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5429" y="1064078"/>
            <a:ext cx="771488" cy="102774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1698" y="3714338"/>
            <a:ext cx="1942587" cy="182755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13" descr="A candle in a dark room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9722" y="3061813"/>
            <a:ext cx="4328083" cy="22725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4" name="Group 15"/>
          <p:cNvGrpSpPr/>
          <p:nvPr/>
        </p:nvGrpSpPr>
        <p:grpSpPr>
          <a:xfrm>
            <a:off x="284570" y="5522729"/>
            <a:ext cx="3751161" cy="1218163"/>
            <a:chOff x="284570" y="5522729"/>
            <a:chExt cx="3751161" cy="1218163"/>
          </a:xfrm>
        </p:grpSpPr>
        <p:pic>
          <p:nvPicPr>
            <p:cNvPr id="15" name="Picture 16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rcRect l="14159" t="9478" r="56905" b="12792"/>
            <a:stretch>
              <a:fillRect/>
            </a:stretch>
          </p:blipFill>
          <p:spPr>
            <a:xfrm>
              <a:off x="284570" y="5522729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6" name="Group 17"/>
            <p:cNvGrpSpPr/>
            <p:nvPr/>
          </p:nvGrpSpPr>
          <p:grpSpPr>
            <a:xfrm>
              <a:off x="2175348" y="5562889"/>
              <a:ext cx="1860383" cy="1145633"/>
              <a:chOff x="2175348" y="5562889"/>
              <a:chExt cx="1860383" cy="1145633"/>
            </a:xfrm>
          </p:grpSpPr>
          <p:grpSp>
            <p:nvGrpSpPr>
              <p:cNvPr id="17" name="Group 18"/>
              <p:cNvGrpSpPr/>
              <p:nvPr/>
            </p:nvGrpSpPr>
            <p:grpSpPr>
              <a:xfrm>
                <a:off x="2175348" y="5562889"/>
                <a:ext cx="1860383" cy="1145633"/>
                <a:chOff x="2175348" y="5562889"/>
                <a:chExt cx="1860383" cy="1145633"/>
              </a:xfrm>
            </p:grpSpPr>
            <p:pic>
              <p:nvPicPr>
                <p:cNvPr id="18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/>
                <a:srcRect b="12892"/>
                <a:stretch>
                  <a:fillRect/>
                </a:stretch>
              </p:blipFill>
              <p:spPr>
                <a:xfrm>
                  <a:off x="2175348" y="5562889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9" name="Oval 21"/>
                <p:cNvSpPr/>
                <p:nvPr/>
              </p:nvSpPr>
              <p:spPr>
                <a:xfrm>
                  <a:off x="3628165" y="5697571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643225" y="5701860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1312079933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3649624102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4637847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0547425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86231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03.02.25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ea typeface="Calibri" pitchFamily="34"/>
                <a:cs typeface="Times New Roman" pitchFamily="18"/>
              </a:rPr>
              <a:t>LGBT+ History Month</a:t>
            </a:r>
            <a:endParaRPr lang="en-GB" sz="69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SPRING 1</a:t>
            </a:r>
          </a:p>
        </p:txBody>
      </p:sp>
      <p:pic>
        <p:nvPicPr>
          <p:cNvPr id="7" name="Picture 1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3571" y="3295927"/>
            <a:ext cx="2027069" cy="193665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7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9696" y="1079933"/>
            <a:ext cx="1194809" cy="160714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0" descr="A colorful background with text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23045" y="3264042"/>
            <a:ext cx="3795162" cy="189758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1" name="Group 12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2" name="Picture 13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3" name="Group 14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4" name="Group 15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5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16" name="Oval 18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4"/>
          <p:cNvGraphicFramePr>
            <a:graphicFrameLocks noGrp="1"/>
          </p:cNvGraphicFramePr>
          <p:nvPr/>
        </p:nvGraphicFramePr>
        <p:xfrm>
          <a:off x="284570" y="308161"/>
          <a:ext cx="8574859" cy="520251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5865373">
                  <a:extLst>
                    <a:ext uri="{9D8B030D-6E8A-4147-A177-3AD203B41FA5}">
                      <a16:colId xmlns:a16="http://schemas.microsoft.com/office/drawing/2014/main" val="2371721591"/>
                    </a:ext>
                  </a:extLst>
                </a:gridCol>
                <a:gridCol w="2709486">
                  <a:extLst>
                    <a:ext uri="{9D8B030D-6E8A-4147-A177-3AD203B41FA5}">
                      <a16:colId xmlns:a16="http://schemas.microsoft.com/office/drawing/2014/main" val="3684639473"/>
                    </a:ext>
                  </a:extLst>
                </a:gridCol>
              </a:tblGrid>
              <a:tr h="2601257">
                <a:tc rowSpan="2"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524921"/>
                  </a:ext>
                </a:extLst>
              </a:tr>
              <a:tr h="26012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84143"/>
                  </a:ext>
                </a:extLst>
              </a:tr>
            </a:tbl>
          </a:graphicData>
        </a:graphic>
      </p:graphicFrame>
      <p:sp>
        <p:nvSpPr>
          <p:cNvPr id="3" name="TextBox 8"/>
          <p:cNvSpPr txBox="1"/>
          <p:nvPr/>
        </p:nvSpPr>
        <p:spPr>
          <a:xfrm>
            <a:off x="6509302" y="2951573"/>
            <a:ext cx="2152479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KEYS TO SUCCESS</a:t>
            </a:r>
          </a:p>
        </p:txBody>
      </p:sp>
      <p:sp>
        <p:nvSpPr>
          <p:cNvPr id="4" name="TextBox 9"/>
          <p:cNvSpPr txBox="1"/>
          <p:nvPr/>
        </p:nvSpPr>
        <p:spPr>
          <a:xfrm>
            <a:off x="534073" y="433599"/>
            <a:ext cx="5373114" cy="286231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WEEKLY THEME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WEEK BEGINNING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10.02.25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60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  <a:ea typeface="Calibri" pitchFamily="34"/>
                <a:cs typeface="Times New Roman" pitchFamily="18"/>
              </a:rPr>
              <a:t>SAFER INTERNET DAY</a:t>
            </a:r>
            <a:endParaRPr lang="en-GB" sz="698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6238009" y="433599"/>
            <a:ext cx="2518184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CHILDRENS RIGHTS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UNRC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78381" y="5636114"/>
            <a:ext cx="146561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SPRING 1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0789" y="1540846"/>
            <a:ext cx="854799" cy="115314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0808" y="1522576"/>
            <a:ext cx="866540" cy="115314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2558" y="1516093"/>
            <a:ext cx="866458" cy="116523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7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0073" y="3369499"/>
            <a:ext cx="1781004" cy="1753270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1" name="Group 14"/>
          <p:cNvGrpSpPr/>
          <p:nvPr/>
        </p:nvGrpSpPr>
        <p:grpSpPr>
          <a:xfrm>
            <a:off x="849239" y="3069229"/>
            <a:ext cx="4952481" cy="2214868"/>
            <a:chOff x="849239" y="3069229"/>
            <a:chExt cx="4952481" cy="2214868"/>
          </a:xfrm>
        </p:grpSpPr>
        <p:pic>
          <p:nvPicPr>
            <p:cNvPr id="12" name="Picture 12" descr="A cartoon character holding a globe&#10;&#10;Description automatically generated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rcRect t="17850" b="18905"/>
            <a:stretch>
              <a:fillRect/>
            </a:stretch>
          </p:blipFill>
          <p:spPr>
            <a:xfrm>
              <a:off x="849239" y="3069229"/>
              <a:ext cx="4952481" cy="2214868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3" name="Rectangle 13"/>
            <p:cNvSpPr/>
            <p:nvPr/>
          </p:nvSpPr>
          <p:spPr>
            <a:xfrm>
              <a:off x="3325480" y="3236811"/>
              <a:ext cx="2023356" cy="339864"/>
            </a:xfrm>
            <a:prstGeom prst="rect">
              <a:avLst/>
            </a:prstGeom>
            <a:solidFill>
              <a:srgbClr val="FFFFFF"/>
            </a:solidFill>
            <a:ln w="19046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pic>
        <p:nvPicPr>
          <p:cNvPr id="14" name="Picture 12" descr="A close-up of a logo&#10;&#10;Description automatically generated">
            <a:extLst>
              <a:ext uri="{FF2B5EF4-FFF2-40B4-BE49-F238E27FC236}">
                <a16:creationId xmlns:a16="http://schemas.microsoft.com/office/drawing/2014/main" id="{00000000-0000-0000-0000-0000000000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9302" y="6131810"/>
            <a:ext cx="2369365" cy="499353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15" name="Group 16"/>
          <p:cNvGrpSpPr/>
          <p:nvPr/>
        </p:nvGrpSpPr>
        <p:grpSpPr>
          <a:xfrm>
            <a:off x="192618" y="5538127"/>
            <a:ext cx="3751161" cy="1218163"/>
            <a:chOff x="192618" y="5538127"/>
            <a:chExt cx="3751161" cy="1218163"/>
          </a:xfrm>
        </p:grpSpPr>
        <p:pic>
          <p:nvPicPr>
            <p:cNvPr id="16" name="Picture 17">
              <a:extLst>
                <a:ext uri="{FF2B5EF4-FFF2-40B4-BE49-F238E27FC236}">
                  <a16:creationId xmlns:a16="http://schemas.microsoft.com/office/drawing/2014/main" id="{00000000-0000-0000-0000-000000000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rcRect l="14159" t="9478" r="56905" b="12792"/>
            <a:stretch>
              <a:fillRect/>
            </a:stretch>
          </p:blipFill>
          <p:spPr>
            <a:xfrm>
              <a:off x="192618" y="5538127"/>
              <a:ext cx="1612370" cy="1218163"/>
            </a:xfrm>
            <a:prstGeom prst="rect">
              <a:avLst/>
            </a:prstGeom>
            <a:noFill/>
            <a:ln cap="flat">
              <a:noFill/>
            </a:ln>
          </p:spPr>
        </p:pic>
        <p:grpSp>
          <p:nvGrpSpPr>
            <p:cNvPr id="17" name="Group 18"/>
            <p:cNvGrpSpPr/>
            <p:nvPr/>
          </p:nvGrpSpPr>
          <p:grpSpPr>
            <a:xfrm>
              <a:off x="2083396" y="5578288"/>
              <a:ext cx="1860383" cy="1145633"/>
              <a:chOff x="2083396" y="5578288"/>
              <a:chExt cx="1860383" cy="1145633"/>
            </a:xfrm>
          </p:grpSpPr>
          <p:grpSp>
            <p:nvGrpSpPr>
              <p:cNvPr id="18" name="Group 19"/>
              <p:cNvGrpSpPr/>
              <p:nvPr/>
            </p:nvGrpSpPr>
            <p:grpSpPr>
              <a:xfrm>
                <a:off x="2083396" y="5578288"/>
                <a:ext cx="1860383" cy="1145633"/>
                <a:chOff x="2083396" y="5578288"/>
                <a:chExt cx="1860383" cy="1145633"/>
              </a:xfrm>
            </p:grpSpPr>
            <p:pic>
              <p:nvPicPr>
                <p:cNvPr id="19" name="Picture 2">
                  <a:extLst>
                    <a:ext uri="{FF2B5EF4-FFF2-40B4-BE49-F238E27FC236}">
                      <a16:creationId xmlns:a16="http://schemas.microsoft.com/office/drawing/2014/main" id="{00000000-0000-0000-0000-0000000000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/>
                <a:srcRect b="12892"/>
                <a:stretch>
                  <a:fillRect/>
                </a:stretch>
              </p:blipFill>
              <p:spPr>
                <a:xfrm>
                  <a:off x="2083396" y="5578288"/>
                  <a:ext cx="1860383" cy="1145633"/>
                </a:xfrm>
                <a:prstGeom prst="rect">
                  <a:avLst/>
                </a:prstGeom>
                <a:noFill/>
                <a:ln cap="flat">
                  <a:noFill/>
                </a:ln>
              </p:spPr>
            </p:pic>
            <p:sp>
              <p:nvSpPr>
                <p:cNvPr id="20" name="Oval 22"/>
                <p:cNvSpPr/>
                <p:nvPr/>
              </p:nvSpPr>
              <p:spPr>
                <a:xfrm>
                  <a:off x="3536222" y="5712979"/>
                  <a:ext cx="267041" cy="292470"/>
                </a:xfrm>
                <a:custGeom>
                  <a:avLst/>
                  <a:gdLst>
                    <a:gd name="f0" fmla="val 21600000"/>
                    <a:gd name="f1" fmla="val 10800000"/>
                    <a:gd name="f2" fmla="val 5400000"/>
                    <a:gd name="f3" fmla="val 180"/>
                    <a:gd name="f4" fmla="val w"/>
                    <a:gd name="f5" fmla="val h"/>
                    <a:gd name="f6" fmla="val ss"/>
                    <a:gd name="f7" fmla="val 0"/>
                    <a:gd name="f8" fmla="*/ 5419351 1 1725033"/>
                    <a:gd name="f9" fmla="+- 0 0 -360"/>
                    <a:gd name="f10" fmla="+- 0 0 -180"/>
                    <a:gd name="f11" fmla="abs f4"/>
                    <a:gd name="f12" fmla="abs f5"/>
                    <a:gd name="f13" fmla="abs f6"/>
                    <a:gd name="f14" fmla="+- 2700000 f2 0"/>
                    <a:gd name="f15" fmla="*/ f9 f1 1"/>
                    <a:gd name="f16" fmla="*/ f10 f1 1"/>
                    <a:gd name="f17" fmla="?: f11 f4 1"/>
                    <a:gd name="f18" fmla="?: f12 f5 1"/>
                    <a:gd name="f19" fmla="?: f13 f6 1"/>
                    <a:gd name="f20" fmla="+- f14 0 f2"/>
                    <a:gd name="f21" fmla="*/ f15 1 f3"/>
                    <a:gd name="f22" fmla="*/ f16 1 f3"/>
                    <a:gd name="f23" fmla="*/ f17 1 21600"/>
                    <a:gd name="f24" fmla="*/ f18 1 21600"/>
                    <a:gd name="f25" fmla="*/ 21600 f17 1"/>
                    <a:gd name="f26" fmla="*/ 21600 f18 1"/>
                    <a:gd name="f27" fmla="+- f20 f2 0"/>
                    <a:gd name="f28" fmla="+- f21 0 f2"/>
                    <a:gd name="f29" fmla="+- f22 0 f2"/>
                    <a:gd name="f30" fmla="min f24 f23"/>
                    <a:gd name="f31" fmla="*/ f25 1 f19"/>
                    <a:gd name="f32" fmla="*/ f26 1 f19"/>
                    <a:gd name="f33" fmla="*/ f27 f8 1"/>
                    <a:gd name="f34" fmla="val f31"/>
                    <a:gd name="f35" fmla="val f32"/>
                    <a:gd name="f36" fmla="*/ f33 1 f1"/>
                    <a:gd name="f37" fmla="*/ f7 f30 1"/>
                    <a:gd name="f38" fmla="+- f35 0 f7"/>
                    <a:gd name="f39" fmla="+- f34 0 f7"/>
                    <a:gd name="f40" fmla="+- 0 0 f36"/>
                    <a:gd name="f41" fmla="*/ f38 1 2"/>
                    <a:gd name="f42" fmla="*/ f39 1 2"/>
                    <a:gd name="f43" fmla="+- 0 0 f40"/>
                    <a:gd name="f44" fmla="+- f7 f41 0"/>
                    <a:gd name="f45" fmla="+- f7 f42 0"/>
                    <a:gd name="f46" fmla="*/ f43 f1 1"/>
                    <a:gd name="f47" fmla="*/ f42 f30 1"/>
                    <a:gd name="f48" fmla="*/ f41 f30 1"/>
                    <a:gd name="f49" fmla="*/ f46 1 f8"/>
                    <a:gd name="f50" fmla="*/ f44 f30 1"/>
                    <a:gd name="f51" fmla="+- f49 0 f2"/>
                    <a:gd name="f52" fmla="cos 1 f51"/>
                    <a:gd name="f53" fmla="sin 1 f51"/>
                    <a:gd name="f54" fmla="+- 0 0 f52"/>
                    <a:gd name="f55" fmla="+- 0 0 f53"/>
                    <a:gd name="f56" fmla="+- 0 0 f54"/>
                    <a:gd name="f57" fmla="+- 0 0 f55"/>
                    <a:gd name="f58" fmla="val f56"/>
                    <a:gd name="f59" fmla="val f57"/>
                    <a:gd name="f60" fmla="*/ f58 f42 1"/>
                    <a:gd name="f61" fmla="*/ f59 f41 1"/>
                    <a:gd name="f62" fmla="+- f45 0 f60"/>
                    <a:gd name="f63" fmla="+- f45 f60 0"/>
                    <a:gd name="f64" fmla="+- f44 0 f61"/>
                    <a:gd name="f65" fmla="+- f44 f61 0"/>
                    <a:gd name="f66" fmla="*/ f62 f30 1"/>
                    <a:gd name="f67" fmla="*/ f64 f30 1"/>
                    <a:gd name="f68" fmla="*/ f63 f30 1"/>
                    <a:gd name="f69" fmla="*/ f65 f30 1"/>
                  </a:gdLst>
                  <a:ahLst/>
                  <a:cxnLst>
                    <a:cxn ang="3cd4">
                      <a:pos x="hc" y="t"/>
                    </a:cxn>
                    <a:cxn ang="0">
                      <a:pos x="r" y="vc"/>
                    </a:cxn>
                    <a:cxn ang="cd4">
                      <a:pos x="hc" y="b"/>
                    </a:cxn>
                    <a:cxn ang="cd2">
                      <a:pos x="l" y="vc"/>
                    </a:cxn>
                    <a:cxn ang="f28">
                      <a:pos x="f66" y="f67"/>
                    </a:cxn>
                    <a:cxn ang="f29">
                      <a:pos x="f66" y="f69"/>
                    </a:cxn>
                    <a:cxn ang="f29">
                      <a:pos x="f68" y="f69"/>
                    </a:cxn>
                    <a:cxn ang="f28">
                      <a:pos x="f68" y="f67"/>
                    </a:cxn>
                  </a:cxnLst>
                  <a:rect l="f66" t="f67" r="f68" b="f69"/>
                  <a:pathLst>
                    <a:path>
                      <a:moveTo>
                        <a:pt x="f37" y="f50"/>
                      </a:moveTo>
                      <a:arcTo wR="f47" hR="f48" stAng="f1" swAng="f0"/>
                      <a:close/>
                    </a:path>
                  </a:pathLst>
                </a:custGeom>
                <a:solidFill>
                  <a:srgbClr val="FFFFFF"/>
                </a:solidFill>
                <a:ln w="19046" cap="flat">
                  <a:solidFill>
                    <a:srgbClr val="FFFFFF"/>
                  </a:solidFill>
                  <a:prstDash val="solid"/>
                  <a:miter/>
                </a:ln>
              </p:spPr>
              <p:txBody>
                <a:bodyPr vert="horz" wrap="square" lIns="91440" tIns="45720" rIns="91440" bIns="45720" anchor="ctr" anchorCtr="1" compatLnSpc="1">
                  <a:noAutofit/>
                </a:bodyPr>
                <a:lstStyle/>
                <a:p>
                  <a:pPr marL="0" marR="0" lvl="0" indent="0" algn="ctr" defTabSz="914400" rtl="0" fontAlgn="auto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  <a:tabLst/>
                    <a:defRPr sz="1800" b="0" i="0" u="none" strike="noStrike" kern="0" cap="none" spc="0" baseline="0">
                      <a:solidFill>
                        <a:srgbClr val="000000"/>
                      </a:solidFill>
                      <a:uFillTx/>
                    </a:defRPr>
                  </a:pPr>
                  <a:endParaRPr lang="en-GB" sz="1800" b="0" i="0" u="none" strike="noStrike" kern="1200" cap="none" spc="0" baseline="0">
                    <a:solidFill>
                      <a:srgbClr val="FFFFFF"/>
                    </a:solidFill>
                    <a:uFillTx/>
                    <a:latin typeface="Aptos"/>
                  </a:endParaRPr>
                </a:p>
              </p:txBody>
            </p:sp>
          </p:grpSp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00000000-0000-0000-0000-000000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551282" y="5717267"/>
                <a:ext cx="274393" cy="272930"/>
              </a:xfrm>
              <a:prstGeom prst="rect">
                <a:avLst/>
              </a:prstGeom>
              <a:noFill/>
              <a:ln cap="flat">
                <a:noFill/>
              </a:ln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802</TotalTime>
  <Words>96</Words>
  <Application>Microsoft Office PowerPoint</Application>
  <PresentationFormat>On-screen Show (4:3)</PresentationFormat>
  <Paragraphs>53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White</dc:creator>
  <cp:lastModifiedBy>Mandy Wilkinson</cp:lastModifiedBy>
  <cp:revision>17</cp:revision>
  <dcterms:created xsi:type="dcterms:W3CDTF">2024-07-03T07:02:17Z</dcterms:created>
  <dcterms:modified xsi:type="dcterms:W3CDTF">2025-03-20T12:11:17Z</dcterms:modified>
</cp:coreProperties>
</file>