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91" r:id="rId2"/>
    <p:sldId id="292" r:id="rId3"/>
    <p:sldId id="293" r:id="rId4"/>
    <p:sldId id="294" r:id="rId5"/>
    <p:sldId id="295" r:id="rId6"/>
    <p:sldId id="296" r:id="rId7"/>
    <p:sldId id="29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BB9EAD5-94E5-4B5D-A24A-F8AF8E7B0CA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762F7D3D-1BC3-4F36-8085-3FE8BE4504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92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A37B0C0-028D-40B4-8F3C-9BD6B7C884F3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5F9A2DE-DB62-4556-804E-E1C0B3211CD7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80F30F9-09BA-41DD-A17A-284D954BAF40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3711D59-FCB1-4B6C-B8C6-DF085B004DF9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C5EC93B-2422-452E-95CA-6ECF44C0A86D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3AD4448-17F6-4FFB-B7FB-D1E8696ADF56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4194679-6D54-41B9-B19F-8420B3BD4799}" type="slidenum"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B1FA5A-C180-4574-9496-A7B28A96974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6AC7C-E0CD-4D7C-8F88-87BD983EB9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B1F9D1-F622-47FB-BA08-9D5A79B4F332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CCC16-51E0-4C04-BB0D-AF0F909193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89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8F80C1-3F39-464C-8403-ABF926AC615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57427-3DC3-4582-B07E-43FAA909AA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E95D30-C405-43E5-82B7-A674E325CC94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17A77F-DAF5-403C-90BE-03F33C3D23B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0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5C4EC3-C4D1-49C0-AE4C-13720038BF27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6BD7CD-C539-4761-8098-C11DC6B82B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51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861C26-0D69-41DE-95CF-10C1991D0E3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7FCBC0-BD12-4CA5-B717-CCA24DC55C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7222A4-18D4-452D-BF95-8242F6A694F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47EF6C-149C-4359-A1E7-8C1277A43F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B41B58-8354-4FFD-9EE5-CBCD29E3C93C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9D7EA8-1493-43BE-9E37-9E534956A2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4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4A9E71-5CD4-48D0-BD75-5D773E03E086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50F5B-C392-452D-88F6-E28118D20FF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5F8C9-ACC0-4A79-8E20-9113D401B27B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466F55-A9A7-4F26-98E3-9D25C3C634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0A947-49E3-4E5E-A3D0-D619D7A92B7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598D16-C6BA-4A7D-92F0-24EACA612A1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3540F07-FF20-4F64-994B-91F76278E76F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D885580C-8EA1-4F4A-93E0-7B8651A55EE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8.png"/><Relationship Id="rId4" Type="http://schemas.openxmlformats.org/officeDocument/2006/relationships/image" Target="../media/image13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10" Type="http://schemas.openxmlformats.org/officeDocument/2006/relationships/image" Target="../media/image8.png"/><Relationship Id="rId4" Type="http://schemas.openxmlformats.org/officeDocument/2006/relationships/image" Target="../media/image17.pn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7.jpeg"/><Relationship Id="rId5" Type="http://schemas.openxmlformats.org/officeDocument/2006/relationships/image" Target="../media/image22.png"/><Relationship Id="rId10" Type="http://schemas.openxmlformats.org/officeDocument/2006/relationships/image" Target="../media/image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8.png"/><Relationship Id="rId10" Type="http://schemas.openxmlformats.org/officeDocument/2006/relationships/image" Target="../media/image8.png"/><Relationship Id="rId4" Type="http://schemas.openxmlformats.org/officeDocument/2006/relationships/image" Target="../media/image27.png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8.png"/><Relationship Id="rId4" Type="http://schemas.openxmlformats.org/officeDocument/2006/relationships/image" Target="../media/image31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071728598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271614220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881353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302994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02.06.25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ENVIRONMENT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7916" y="1211086"/>
            <a:ext cx="1133837" cy="152511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5551" y="1211086"/>
            <a:ext cx="1136059" cy="152511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320899"/>
            <a:ext cx="2017504" cy="197440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tree shaped like a plane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905" y="2570561"/>
            <a:ext cx="5300283" cy="22738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380527487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977174759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031920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77809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84665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09.06.25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HEALTHY EATING</a:t>
            </a:r>
            <a:endParaRPr lang="en-GB" sz="582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1506" y="1219800"/>
            <a:ext cx="1145532" cy="153783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0438" y="1219800"/>
            <a:ext cx="1148111" cy="153380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258519"/>
            <a:ext cx="2010098" cy="19340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rainbow of fruits and vegetables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647" y="2478225"/>
            <a:ext cx="4288782" cy="241243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577179883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201623432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542274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212822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0313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16.06.25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6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CHILD LABOUR</a:t>
            </a:r>
            <a:endParaRPr lang="en-GB" sz="83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7840" y="1296363"/>
            <a:ext cx="1084460" cy="145724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7101" y="1296363"/>
            <a:ext cx="1088693" cy="145724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320899"/>
            <a:ext cx="1964469" cy="19270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Silhouettes of children holding guns and an objec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8473" y="2772524"/>
            <a:ext cx="3736988" cy="21020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472032380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2749749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970118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0635467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2467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23.06.25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REFUGEES</a:t>
            </a:r>
            <a:endParaRPr lang="en-GB" sz="1207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4745" y="1346728"/>
            <a:ext cx="1016538" cy="13861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2760" y="1358588"/>
            <a:ext cx="1020543" cy="14103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261289"/>
            <a:ext cx="2077379" cy="202726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group of people walking in a deser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2114" y="2497884"/>
            <a:ext cx="2839349" cy="2839349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582752922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143716764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104280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811663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692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30.06.25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4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CARE AND ADOPTION</a:t>
            </a:r>
            <a:endParaRPr lang="en-GB" sz="404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4234" y="997802"/>
            <a:ext cx="689430" cy="91835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106" y="1959586"/>
            <a:ext cx="674534" cy="88386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5211" y="996631"/>
            <a:ext cx="689430" cy="92458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4234" y="1932337"/>
            <a:ext cx="689430" cy="92281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0189" y="3320899"/>
            <a:ext cx="2031001" cy="20231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4" descr="A group of children smiling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9767"/>
          <a:stretch>
            <a:fillRect/>
          </a:stretch>
        </p:blipFill>
        <p:spPr>
          <a:xfrm>
            <a:off x="488993" y="2627546"/>
            <a:ext cx="5232727" cy="169277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4" name="Group 16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5" name="Picture 17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6" name="Group 18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7" name="Group 19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8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9" name="Oval 22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20" name="Picture 20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964262079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995043782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167296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6572925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1236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07.07.25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72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SUMMER</a:t>
            </a:r>
            <a:endParaRPr lang="en-GB" sz="1006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0823" y="1346051"/>
            <a:ext cx="1070241" cy="14075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933" y="1346051"/>
            <a:ext cx="1043394" cy="14075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283025"/>
            <a:ext cx="2003514" cy="19095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logo with palm trees and cocktails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3774" y="2316979"/>
            <a:ext cx="2989374" cy="298937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21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22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23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24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27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25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761292813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692852605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845140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8622666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49299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14.07.25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CELEBRATION ASSEMBLIES</a:t>
            </a:r>
            <a:endParaRPr lang="en-GB" sz="485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6234" y="1326090"/>
            <a:ext cx="1004358" cy="13276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3197" y="1317714"/>
            <a:ext cx="1004358" cy="134436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275243"/>
            <a:ext cx="1922599" cy="19717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white text with colorful confetti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937" y="3008010"/>
            <a:ext cx="4863309" cy="1810539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9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8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7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6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5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801</TotalTime>
  <Words>110</Words>
  <Application>Microsoft Office PowerPoint</Application>
  <PresentationFormat>On-screen Show (4:3)</PresentationFormat>
  <Paragraphs>63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White</dc:creator>
  <cp:lastModifiedBy>Mandy Wilkinson</cp:lastModifiedBy>
  <cp:revision>17</cp:revision>
  <dcterms:created xsi:type="dcterms:W3CDTF">2024-07-03T07:02:17Z</dcterms:created>
  <dcterms:modified xsi:type="dcterms:W3CDTF">2025-03-20T12:14:03Z</dcterms:modified>
</cp:coreProperties>
</file>