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843CD-3C84-4551-8B37-90C89F17BF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7A2B07-9061-41EB-824A-78C2FB9141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DFAA6-A8BF-43DF-8AB4-B77D5D3FD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96EED-67D0-4F2C-81B8-857BB81AAB79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91B48E-DF8F-4C0D-B6D3-992972983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9C9A99-2579-45AE-94F0-808B7B34F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2D98F-374D-47B4-8B83-0498FC817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520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208FC4-713E-4990-8994-9D6D269E6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B4B1A-2046-47A1-964F-1232DB7B26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2F0D13-6A1C-41A6-A4D9-26EFBC3AD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96EED-67D0-4F2C-81B8-857BB81AAB79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2182E-38A6-4EF7-A003-37468B1D7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A9DDA3-7E28-4121-876C-BB054C58D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2D98F-374D-47B4-8B83-0498FC817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858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2B4E1-C595-4744-BB8E-6042ECC13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E38492-73E8-42E0-8DE1-B2673F825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DA0C2-F227-43A6-9347-FB3DE1D9B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96EED-67D0-4F2C-81B8-857BB81AAB79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0D9F3A-AA67-4F7C-84BB-2262A189D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8E5772-5F50-49C9-8913-BB5D15C59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2D98F-374D-47B4-8B83-0498FC817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576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E7DBD-6A70-44C2-AC2A-A4EF6843A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9987C9-55FE-47CC-BF38-22E364AB2F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B19230-7E4F-474D-BCCE-9B7C61E938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E9F6EF-A151-46F2-97CE-82C0C5A66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96EED-67D0-4F2C-81B8-857BB81AAB79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95AA40-D3E0-4E7D-B0F1-574094900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77F9E0-D086-43BD-B451-7828DBA68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2D98F-374D-47B4-8B83-0498FC817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727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D1A141-1EF1-452D-907F-E558038C7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676F41-215C-4168-B077-289FCC0FFC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CD3261-07FB-4162-AD21-C99808AFF4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9111A7-B5F7-4C5E-AABA-1A0D8ADC65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F536C7-B362-4EF5-9019-F3693645D1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BC69FC-F2B2-45E0-BE51-F3C767EE9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96EED-67D0-4F2C-81B8-857BB81AAB79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3D3632-CDC8-48C5-A98D-5B29A3FB1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9C8C50-1545-43C6-A2F9-E992987D7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2D98F-374D-47B4-8B83-0498FC817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789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37C87-C411-4E81-A25D-83B41EA62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D79F87-50CC-470C-AA46-A75E8CF4A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96EED-67D0-4F2C-81B8-857BB81AAB79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7A4624-006A-486E-8FBA-40009C0C4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33D735-A416-4029-9EA6-8B9FE4E35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2D98F-374D-47B4-8B83-0498FC817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720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1EA061-3DAF-4894-9D5A-A3C8E38B9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96EED-67D0-4F2C-81B8-857BB81AAB79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B9DBA6-2491-497F-9177-E329D7E82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CD5373-0E84-450F-B6D1-56E3D4A5B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2D98F-374D-47B4-8B83-0498FC817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769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4C215-6A78-49F7-A5DE-7832695A9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E02EB1-EDCC-4FDD-B1AA-8D1622C210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D82B1D-6631-4766-AE62-55416BD92F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FE6CD4-1F8C-478D-A0F6-5F9496F06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96EED-67D0-4F2C-81B8-857BB81AAB79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C0E9E-750F-4F64-95B0-3FF805FE2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3B4B5A-57A3-4EE0-A2BF-393A80890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2D98F-374D-47B4-8B83-0498FC817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34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7D307-1CDF-470F-89FB-640C60962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698007-2B0F-4709-B3D7-99E8DF0F7C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7598A6-602B-4C7E-85EA-0392761931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16203B-CCEF-4718-8822-5B4E28AC1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96EED-67D0-4F2C-81B8-857BB81AAB79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33E2D-55F0-4B55-9BAD-A2EBDD8C6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D0A81C-F93D-49D4-B063-29579B731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2D98F-374D-47B4-8B83-0498FC817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419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CC309-F1BE-4B3C-98B6-3BEBA4989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E10B16-38CD-4595-B172-3209C6E492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263382-5E91-4D26-BD0E-F38D48151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96EED-67D0-4F2C-81B8-857BB81AAB79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935E71-84D4-46EC-BDE5-362D6D227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575C7-8828-4736-93DC-EAF13A070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2D98F-374D-47B4-8B83-0498FC817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510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F9B78D-C79D-4522-9C3B-06EB4FE380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F4702F-A931-4730-B761-446ECCFD52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A25BC7-8135-479C-BC55-77B27D5F3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96EED-67D0-4F2C-81B8-857BB81AAB79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400BFD-7DB5-4990-A82E-B710D646D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BA61B4-1923-42C4-B3FB-B595F2B4D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2D98F-374D-47B4-8B83-0498FC817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314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FCD9FB-1B31-4701-BCF7-3E5A1EDE7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62E603-74AF-4967-8A5D-8819A40F6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5E645C-77D9-40D3-B9B4-CE939607CF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96EED-67D0-4F2C-81B8-857BB81AAB79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2FCE40-7AA4-468C-9407-29D95FFAE8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A489E-EDD1-4E96-81A9-E543EE0E10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2D98F-374D-47B4-8B83-0498FC817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828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>
            <a:extLst>
              <a:ext uri="{FF2B5EF4-FFF2-40B4-BE49-F238E27FC236}">
                <a16:creationId xmlns:a16="http://schemas.microsoft.com/office/drawing/2014/main" id="{C8A6D19C-5F4A-4BBF-A5B3-100D5583B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65B3F84-43A9-4811-B7A1-E3B65400DB6A}"/>
              </a:ext>
            </a:extLst>
          </p:cNvPr>
          <p:cNvGrpSpPr/>
          <p:nvPr/>
        </p:nvGrpSpPr>
        <p:grpSpPr>
          <a:xfrm>
            <a:off x="68821" y="157437"/>
            <a:ext cx="5940000" cy="2592000"/>
            <a:chOff x="1174997" y="597393"/>
            <a:chExt cx="5940000" cy="2592000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1FAAAC89-0BA1-4F85-AB18-3DADB49A56E7}"/>
                </a:ext>
              </a:extLst>
            </p:cNvPr>
            <p:cNvSpPr/>
            <p:nvPr/>
          </p:nvSpPr>
          <p:spPr>
            <a:xfrm>
              <a:off x="1174997" y="597393"/>
              <a:ext cx="5940000" cy="2592000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 descr="Image preview">
              <a:extLst>
                <a:ext uri="{FF2B5EF4-FFF2-40B4-BE49-F238E27FC236}">
                  <a16:creationId xmlns:a16="http://schemas.microsoft.com/office/drawing/2014/main" id="{1C4265E6-1849-4562-B034-EFC75B8F271E}"/>
                </a:ext>
              </a:extLst>
            </p:cNvPr>
            <p:cNvPicPr/>
            <p:nvPr/>
          </p:nvPicPr>
          <p:blipFill rotWithShape="1"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9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8"/>
            <a:stretch/>
          </p:blipFill>
          <p:spPr bwMode="auto">
            <a:xfrm>
              <a:off x="4784727" y="826275"/>
              <a:ext cx="2147570" cy="2134235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rgbClr val="000000">
                  <a:alpha val="67000"/>
                </a:srgbClr>
              </a:outerShdw>
            </a:effectLst>
          </p:spPr>
        </p:pic>
        <p:sp>
          <p:nvSpPr>
            <p:cNvPr id="6" name="Text Box 3">
              <a:extLst>
                <a:ext uri="{FF2B5EF4-FFF2-40B4-BE49-F238E27FC236}">
                  <a16:creationId xmlns:a16="http://schemas.microsoft.com/office/drawing/2014/main" id="{1AA94247-F013-4715-905E-D56FA4CDA1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12302" y="1229261"/>
              <a:ext cx="3472425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40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Something to</a:t>
              </a:r>
              <a:endParaRPr kumimoji="0" lang="en-US" altLang="en-US" sz="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Rounded MT Bold" panose="020F0704030504030204" pitchFamily="34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40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tell us?</a:t>
              </a:r>
              <a:endPara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Rounded MT Bold" panose="020F0704030504030204" pitchFamily="34" charset="0"/>
              </a:endParaRP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FA78FBFA-5D8F-4A29-9550-6C1333C68AA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59" b="10460"/>
          <a:stretch/>
        </p:blipFill>
        <p:spPr>
          <a:xfrm>
            <a:off x="6092202" y="157437"/>
            <a:ext cx="5940000" cy="2592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FFBBD0-989A-41B3-B8EB-54A82DE9D9DC}"/>
              </a:ext>
            </a:extLst>
          </p:cNvPr>
          <p:cNvSpPr txBox="1"/>
          <p:nvPr/>
        </p:nvSpPr>
        <p:spPr>
          <a:xfrm>
            <a:off x="264751" y="3081542"/>
            <a:ext cx="11654901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dirty="0"/>
              <a:t>You may have noticed some boxes that have appeared on the wall opposite the library with these labels on them.</a:t>
            </a:r>
          </a:p>
          <a:p>
            <a:endParaRPr lang="en-GB" sz="1900" dirty="0"/>
          </a:p>
          <a:p>
            <a:r>
              <a:rPr lang="en-GB" sz="1900" dirty="0"/>
              <a:t>The Action Against Bullying Committee wanted a system for students to report incidents of bullying anonymously.</a:t>
            </a:r>
          </a:p>
          <a:p>
            <a:r>
              <a:rPr lang="en-GB" sz="1900" dirty="0"/>
              <a:t>These boxes are there for students to report any incidents of bullying, or any concerns that may have around school.</a:t>
            </a:r>
          </a:p>
          <a:p>
            <a:r>
              <a:rPr lang="en-GB" sz="1900" dirty="0"/>
              <a:t>These comments can be written on the paper provided and put into the box labelled “Something to tell us?”.</a:t>
            </a:r>
          </a:p>
          <a:p>
            <a:endParaRPr lang="en-GB" sz="1900" dirty="0"/>
          </a:p>
          <a:p>
            <a:r>
              <a:rPr lang="en-GB" sz="1900" dirty="0"/>
              <a:t>We also wanted to introduced GEM awards. This is a system that allows you to say something positive about someone else in school. It can be a friend, someone who was kind to you or even a member of staff who has helped you.</a:t>
            </a:r>
          </a:p>
          <a:p>
            <a:r>
              <a:rPr lang="en-GB" sz="1900" dirty="0"/>
              <a:t>It is a way of sharing positivity around other people in school.</a:t>
            </a:r>
          </a:p>
        </p:txBody>
      </p:sp>
    </p:spTree>
    <p:extLst>
      <p:ext uri="{BB962C8B-B14F-4D97-AF65-F5344CB8AC3E}">
        <p14:creationId xmlns:p14="http://schemas.microsoft.com/office/powerpoint/2010/main" val="38610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AE1617A-C029-4007-B32D-43846E3AA29F}"/>
              </a:ext>
            </a:extLst>
          </p:cNvPr>
          <p:cNvCxnSpPr>
            <a:cxnSpLocks/>
          </p:cNvCxnSpPr>
          <p:nvPr/>
        </p:nvCxnSpPr>
        <p:spPr>
          <a:xfrm>
            <a:off x="6094860" y="3817399"/>
            <a:ext cx="5940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A98D98B-C3F4-455D-A0AA-43A057C03DD8}"/>
              </a:ext>
            </a:extLst>
          </p:cNvPr>
          <p:cNvCxnSpPr>
            <a:cxnSpLocks/>
          </p:cNvCxnSpPr>
          <p:nvPr/>
        </p:nvCxnSpPr>
        <p:spPr>
          <a:xfrm>
            <a:off x="6094860" y="3266983"/>
            <a:ext cx="5940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56819C5-B641-4733-B067-BE39EE6A72DA}"/>
              </a:ext>
            </a:extLst>
          </p:cNvPr>
          <p:cNvCxnSpPr>
            <a:cxnSpLocks/>
          </p:cNvCxnSpPr>
          <p:nvPr/>
        </p:nvCxnSpPr>
        <p:spPr>
          <a:xfrm>
            <a:off x="6094860" y="4397406"/>
            <a:ext cx="5940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3C7E533-1CF3-4FB3-BF2C-F3840D6BB893}"/>
              </a:ext>
            </a:extLst>
          </p:cNvPr>
          <p:cNvCxnSpPr>
            <a:cxnSpLocks/>
          </p:cNvCxnSpPr>
          <p:nvPr/>
        </p:nvCxnSpPr>
        <p:spPr>
          <a:xfrm>
            <a:off x="68821" y="3817399"/>
            <a:ext cx="5940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C2746C8-2C23-46FA-8574-76275A54776A}"/>
              </a:ext>
            </a:extLst>
          </p:cNvPr>
          <p:cNvCxnSpPr>
            <a:cxnSpLocks/>
          </p:cNvCxnSpPr>
          <p:nvPr/>
        </p:nvCxnSpPr>
        <p:spPr>
          <a:xfrm>
            <a:off x="68821" y="3266983"/>
            <a:ext cx="5940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96BBE2C-7F60-41CD-9E7E-D767E58D28CB}"/>
              </a:ext>
            </a:extLst>
          </p:cNvPr>
          <p:cNvCxnSpPr>
            <a:cxnSpLocks/>
          </p:cNvCxnSpPr>
          <p:nvPr/>
        </p:nvCxnSpPr>
        <p:spPr>
          <a:xfrm>
            <a:off x="68821" y="4397406"/>
            <a:ext cx="5940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4">
            <a:extLst>
              <a:ext uri="{FF2B5EF4-FFF2-40B4-BE49-F238E27FC236}">
                <a16:creationId xmlns:a16="http://schemas.microsoft.com/office/drawing/2014/main" id="{C8A6D19C-5F4A-4BBF-A5B3-100D5583B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65B3F84-43A9-4811-B7A1-E3B65400DB6A}"/>
              </a:ext>
            </a:extLst>
          </p:cNvPr>
          <p:cNvGrpSpPr/>
          <p:nvPr/>
        </p:nvGrpSpPr>
        <p:grpSpPr>
          <a:xfrm>
            <a:off x="68821" y="157437"/>
            <a:ext cx="5940000" cy="2592000"/>
            <a:chOff x="1174997" y="597393"/>
            <a:chExt cx="5940000" cy="2592000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1FAAAC89-0BA1-4F85-AB18-3DADB49A56E7}"/>
                </a:ext>
              </a:extLst>
            </p:cNvPr>
            <p:cNvSpPr/>
            <p:nvPr/>
          </p:nvSpPr>
          <p:spPr>
            <a:xfrm>
              <a:off x="1174997" y="597393"/>
              <a:ext cx="5940000" cy="2592000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 descr="Image preview">
              <a:extLst>
                <a:ext uri="{FF2B5EF4-FFF2-40B4-BE49-F238E27FC236}">
                  <a16:creationId xmlns:a16="http://schemas.microsoft.com/office/drawing/2014/main" id="{1C4265E6-1849-4562-B034-EFC75B8F271E}"/>
                </a:ext>
              </a:extLst>
            </p:cNvPr>
            <p:cNvPicPr/>
            <p:nvPr/>
          </p:nvPicPr>
          <p:blipFill rotWithShape="1"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9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8"/>
            <a:stretch/>
          </p:blipFill>
          <p:spPr bwMode="auto">
            <a:xfrm>
              <a:off x="4784727" y="826275"/>
              <a:ext cx="2147570" cy="2134235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rgbClr val="000000">
                  <a:alpha val="67000"/>
                </a:srgbClr>
              </a:outerShdw>
            </a:effectLst>
          </p:spPr>
        </p:pic>
        <p:sp>
          <p:nvSpPr>
            <p:cNvPr id="6" name="Text Box 3">
              <a:extLst>
                <a:ext uri="{FF2B5EF4-FFF2-40B4-BE49-F238E27FC236}">
                  <a16:creationId xmlns:a16="http://schemas.microsoft.com/office/drawing/2014/main" id="{1AA94247-F013-4715-905E-D56FA4CDA1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12302" y="1229261"/>
              <a:ext cx="3472425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40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Something to</a:t>
              </a:r>
              <a:endParaRPr kumimoji="0" lang="en-US" altLang="en-US" sz="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Rounded MT Bold" panose="020F0704030504030204" pitchFamily="34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40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tell us?</a:t>
              </a:r>
              <a:endPara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Rounded MT Bold" panose="020F0704030504030204" pitchFamily="34" charset="0"/>
              </a:endParaRP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FA78FBFA-5D8F-4A29-9550-6C1333C68AA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59" b="10460"/>
          <a:stretch/>
        </p:blipFill>
        <p:spPr>
          <a:xfrm>
            <a:off x="6092202" y="157437"/>
            <a:ext cx="5940000" cy="2592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66E0C54-1251-40DC-946E-2173FD64BB89}"/>
              </a:ext>
            </a:extLst>
          </p:cNvPr>
          <p:cNvSpPr/>
          <p:nvPr/>
        </p:nvSpPr>
        <p:spPr>
          <a:xfrm>
            <a:off x="68821" y="157437"/>
            <a:ext cx="5940000" cy="4840691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D570F3C-4ED7-4A37-9B5F-31D03BBD2B2A}"/>
              </a:ext>
            </a:extLst>
          </p:cNvPr>
          <p:cNvSpPr/>
          <p:nvPr/>
        </p:nvSpPr>
        <p:spPr>
          <a:xfrm>
            <a:off x="6085158" y="157436"/>
            <a:ext cx="5940000" cy="4840691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D1E7BEB-E368-4ABB-9352-8ACA6C4CD2D0}"/>
              </a:ext>
            </a:extLst>
          </p:cNvPr>
          <p:cNvSpPr txBox="1"/>
          <p:nvPr/>
        </p:nvSpPr>
        <p:spPr>
          <a:xfrm>
            <a:off x="257707" y="5445364"/>
            <a:ext cx="1165490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dirty="0"/>
              <a:t>The comments can be written on these cards which are provided in the boxes. Your mentor will be able to get more if you need them.</a:t>
            </a:r>
          </a:p>
        </p:txBody>
      </p:sp>
    </p:spTree>
    <p:extLst>
      <p:ext uri="{BB962C8B-B14F-4D97-AF65-F5344CB8AC3E}">
        <p14:creationId xmlns:p14="http://schemas.microsoft.com/office/powerpoint/2010/main" val="4274261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>
            <a:extLst>
              <a:ext uri="{FF2B5EF4-FFF2-40B4-BE49-F238E27FC236}">
                <a16:creationId xmlns:a16="http://schemas.microsoft.com/office/drawing/2014/main" id="{C8A6D19C-5F4A-4BBF-A5B3-100D5583B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65B3F84-43A9-4811-B7A1-E3B65400DB6A}"/>
              </a:ext>
            </a:extLst>
          </p:cNvPr>
          <p:cNvGrpSpPr/>
          <p:nvPr/>
        </p:nvGrpSpPr>
        <p:grpSpPr>
          <a:xfrm>
            <a:off x="68821" y="157437"/>
            <a:ext cx="5940000" cy="2592000"/>
            <a:chOff x="1174997" y="597393"/>
            <a:chExt cx="5940000" cy="2592000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1FAAAC89-0BA1-4F85-AB18-3DADB49A56E7}"/>
                </a:ext>
              </a:extLst>
            </p:cNvPr>
            <p:cNvSpPr/>
            <p:nvPr/>
          </p:nvSpPr>
          <p:spPr>
            <a:xfrm>
              <a:off x="1174997" y="597393"/>
              <a:ext cx="5940000" cy="2592000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 descr="Image preview">
              <a:extLst>
                <a:ext uri="{FF2B5EF4-FFF2-40B4-BE49-F238E27FC236}">
                  <a16:creationId xmlns:a16="http://schemas.microsoft.com/office/drawing/2014/main" id="{1C4265E6-1849-4562-B034-EFC75B8F271E}"/>
                </a:ext>
              </a:extLst>
            </p:cNvPr>
            <p:cNvPicPr/>
            <p:nvPr/>
          </p:nvPicPr>
          <p:blipFill rotWithShape="1"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9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8"/>
            <a:stretch/>
          </p:blipFill>
          <p:spPr bwMode="auto">
            <a:xfrm>
              <a:off x="4784727" y="826275"/>
              <a:ext cx="2147570" cy="2134235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rgbClr val="000000">
                  <a:alpha val="67000"/>
                </a:srgbClr>
              </a:outerShdw>
            </a:effectLst>
          </p:spPr>
        </p:pic>
        <p:sp>
          <p:nvSpPr>
            <p:cNvPr id="6" name="Text Box 3">
              <a:extLst>
                <a:ext uri="{FF2B5EF4-FFF2-40B4-BE49-F238E27FC236}">
                  <a16:creationId xmlns:a16="http://schemas.microsoft.com/office/drawing/2014/main" id="{1AA94247-F013-4715-905E-D56FA4CDA1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12302" y="1229261"/>
              <a:ext cx="3472425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40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Something to</a:t>
              </a:r>
              <a:endParaRPr kumimoji="0" lang="en-US" altLang="en-US" sz="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Rounded MT Bold" panose="020F0704030504030204" pitchFamily="34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40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 Rounded MT Bold" panose="020F07040305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tell us?</a:t>
              </a:r>
              <a:endPara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Rounded MT Bold" panose="020F0704030504030204" pitchFamily="34" charset="0"/>
              </a:endParaRP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FA78FBFA-5D8F-4A29-9550-6C1333C68AA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59" b="10460"/>
          <a:stretch/>
        </p:blipFill>
        <p:spPr>
          <a:xfrm>
            <a:off x="6092202" y="157437"/>
            <a:ext cx="5940000" cy="2592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FFBBD0-989A-41B3-B8EB-54A82DE9D9DC}"/>
              </a:ext>
            </a:extLst>
          </p:cNvPr>
          <p:cNvSpPr txBox="1"/>
          <p:nvPr/>
        </p:nvSpPr>
        <p:spPr>
          <a:xfrm>
            <a:off x="264751" y="3081542"/>
            <a:ext cx="11654901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dirty="0"/>
              <a:t>Rules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/>
              <a:t>No swearing or negative / rude comments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/>
              <a:t>Respect the boxes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/>
              <a:t>Don’t use the cards or boxes for any other purpose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/>
              <a:t>Don’t put other objects in the boxes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/>
              <a:t>Consider if you need to fill in a blue form in cases of bullying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1900" dirty="0"/>
          </a:p>
          <a:p>
            <a:r>
              <a:rPr lang="en-GB" sz="1900" dirty="0"/>
              <a:t>Please use the boxes if you want or need to. We will be emptying them weekly and following up on anything that</a:t>
            </a:r>
          </a:p>
          <a:p>
            <a:r>
              <a:rPr lang="en-GB" sz="1900" dirty="0"/>
              <a:t>requires attention.</a:t>
            </a:r>
          </a:p>
        </p:txBody>
      </p:sp>
    </p:spTree>
    <p:extLst>
      <p:ext uri="{BB962C8B-B14F-4D97-AF65-F5344CB8AC3E}">
        <p14:creationId xmlns:p14="http://schemas.microsoft.com/office/powerpoint/2010/main" val="4721969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253</Words>
  <Application>Microsoft Office PowerPoint</Application>
  <PresentationFormat>Widescreen</PresentationFormat>
  <Paragraphs>24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Arial Rounded MT Bold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Applebey</dc:creator>
  <cp:lastModifiedBy>David Applebey</cp:lastModifiedBy>
  <cp:revision>7</cp:revision>
  <cp:lastPrinted>2025-04-10T08:53:46Z</cp:lastPrinted>
  <dcterms:created xsi:type="dcterms:W3CDTF">2025-04-10T08:36:37Z</dcterms:created>
  <dcterms:modified xsi:type="dcterms:W3CDTF">2025-05-08T08:57:17Z</dcterms:modified>
</cp:coreProperties>
</file>