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80" r:id="rId2"/>
    <p:sldId id="281" r:id="rId3"/>
    <p:sldId id="282" r:id="rId4"/>
    <p:sldId id="283" r:id="rId5"/>
    <p:sldId id="284" r:id="rId6"/>
    <p:sldId id="285" r:id="rId7"/>
    <p:sldId id="28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7EAED"/>
          </a:solidFill>
        </a:fill>
      </a:tcStyle>
    </a:wholeTbl>
    <a:band1H>
      <a:tcStyle>
        <a:tcBdr/>
        <a:fill>
          <a:solidFill>
            <a:srgbClr val="CCD2D8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CD2D8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156082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156082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156082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15608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16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2BB9EAD5-94E5-4B5D-A24A-F8AF8E7B0CAE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762F7D3D-1BC3-4F36-8085-3FE8BE45041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592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C0CE675-89E4-4489-909B-B7455D89B8B8}" type="slidenum">
              <a:t>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338F56D-38A3-47B1-B52B-5BD69D6DC53C}" type="slidenum">
              <a:t>2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850EEBF-E28F-4E9F-B5E0-84314FC94965}" type="slidenum">
              <a:t>3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281C6DD-ADE3-4277-B775-253EF6FCA82E}" type="slidenum">
              <a:t>4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69A365D-103D-4742-A23F-C36A4A7D379D}" type="slidenum">
              <a:t>5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BBA7ED1-93BE-462A-B01F-5EFC294477E3}" type="slidenum">
              <a:t>6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E42844B-A094-4375-8533-87C7E5AC80ED}" type="slidenum">
              <a:t>7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1122361"/>
            <a:ext cx="77724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BB1FA5A-C180-4574-9496-A7B28A96974E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636AC7C-E0CD-4D7C-8F88-87BD983EB94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85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BB1F9D1-F622-47FB-BA08-9D5A79B4F332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B0CCC16-51E0-4C04-BB0D-AF0F909193D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89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3885" y="1709735"/>
            <a:ext cx="78867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23885" y="4589465"/>
            <a:ext cx="78867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767676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58F80C1-3F39-464C-8403-ABF926AC6150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C57427-3DC3-4582-B07E-43FAA909AA4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67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628650" y="1825627"/>
            <a:ext cx="38862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629149" y="1825627"/>
            <a:ext cx="38862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BE95D30-C405-43E5-82B7-A674E325CC94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517A77F-DAF5-403C-90BE-03F33C3D23B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60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9838" y="365129"/>
            <a:ext cx="78867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29838" y="1681160"/>
            <a:ext cx="3868341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629838" y="2505071"/>
            <a:ext cx="3868341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4629149" y="1681160"/>
            <a:ext cx="3887388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4629149" y="2505071"/>
            <a:ext cx="3887388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D5C4EC3-C4D1-49C0-AE4C-13720038BF27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6BD7CD-C539-4761-8098-C11DC6B82B0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51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D861C26-0D69-41DE-95CF-10C1991D0E30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67FCBC0-BD12-4CA5-B717-CCA24DC55CE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73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47222A4-18D4-452D-BF95-8242F6A694FA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947EF6C-149C-4359-A1E7-8C1277A43F8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65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3887388" y="987423"/>
            <a:ext cx="4629149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77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7B41B58-8354-4FFD-9EE5-CBCD29E3C93C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B9D7EA8-1493-43BE-9E37-9E534956A23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419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3887388" y="987423"/>
            <a:ext cx="4629149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77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04A9E71-5CD4-48D0-BD75-5D773E03E086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6450F5B-C392-452D-88F6-E28118D20FF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19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85F8C9-ACC0-4A79-8E20-9113D401B27B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8466F55-A9A7-4F26-98E3-9D25C3C6347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37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6543675" y="365129"/>
            <a:ext cx="1971674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628650" y="365129"/>
            <a:ext cx="5800725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EC0A947-49E3-4E5E-A3D0-D619D7A92B7A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598D16-C6BA-4A7D-92F0-24EACA612A1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4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628650" y="365129"/>
            <a:ext cx="78867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28650" y="1825627"/>
            <a:ext cx="78867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23540F07-FF20-4F64-994B-91F76278E76F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028949" y="6356351"/>
            <a:ext cx="3086099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457949" y="6356351"/>
            <a:ext cx="20574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D885580C-8EA1-4F4A-93E0-7B8651A55EEF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ptos Display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ptos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ptos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ptos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8.png"/><Relationship Id="rId5" Type="http://schemas.openxmlformats.org/officeDocument/2006/relationships/image" Target="../media/image11.png"/><Relationship Id="rId10" Type="http://schemas.openxmlformats.org/officeDocument/2006/relationships/image" Target="../media/image7.jpeg"/><Relationship Id="rId4" Type="http://schemas.openxmlformats.org/officeDocument/2006/relationships/image" Target="../media/image10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7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8.png"/><Relationship Id="rId4" Type="http://schemas.openxmlformats.org/officeDocument/2006/relationships/image" Target="../media/image18.png"/><Relationship Id="rId9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8.png"/><Relationship Id="rId4" Type="http://schemas.openxmlformats.org/officeDocument/2006/relationships/image" Target="../media/image11.png"/><Relationship Id="rId9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4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5.png"/><Relationship Id="rId9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8.png"/><Relationship Id="rId4" Type="http://schemas.openxmlformats.org/officeDocument/2006/relationships/image" Target="../media/image27.pn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459788555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216381743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7681547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547567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193899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24.02.25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000" b="1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cs typeface="Times New Roman" pitchFamily="18"/>
              </a:rPr>
              <a:t>SOCIAL JUSTICE</a:t>
            </a:r>
            <a:endParaRPr lang="en-GB" sz="698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SPRING 2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3234" y="1079933"/>
            <a:ext cx="1200726" cy="156458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1366" y="1079933"/>
            <a:ext cx="1165640" cy="156633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1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33160" y="3259799"/>
            <a:ext cx="2079656" cy="19469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1" descr="A blue background with a logo and a scale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98940" y="2498031"/>
            <a:ext cx="3843716" cy="26487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13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14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15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16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19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2440815350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1372042789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3222790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6343056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286231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03.03.25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000" b="1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cs typeface="Times New Roman" pitchFamily="18"/>
              </a:rPr>
              <a:t>WORLD BOOK DAY</a:t>
            </a:r>
            <a:endParaRPr lang="en-GB" sz="698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SPRING 2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8009" y="1277901"/>
            <a:ext cx="792254" cy="105429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3396" y="1277901"/>
            <a:ext cx="763524" cy="103000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0052" y="1277892"/>
            <a:ext cx="783165" cy="102999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5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55206" y="3259195"/>
            <a:ext cx="2083789" cy="194331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2" descr="A yellow banner with black text and eyes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9236" y="3158182"/>
            <a:ext cx="1862779" cy="230711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3" name="Group 14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4" name="Picture 15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5" name="Group 16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6" name="Group 17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7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8" name="Oval 20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9" name="Picture 18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2537101055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1783864628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3701107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2550518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193899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10.03.25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000" b="1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cs typeface="Times New Roman" pitchFamily="18"/>
              </a:rPr>
              <a:t>WOMENS DAY</a:t>
            </a:r>
            <a:endParaRPr lang="en-GB" sz="698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pic>
        <p:nvPicPr>
          <p:cNvPr id="6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7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SPRING 2</a:t>
            </a:r>
          </a:p>
        </p:txBody>
      </p:sp>
      <p:pic>
        <p:nvPicPr>
          <p:cNvPr id="8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7849" y="1048341"/>
            <a:ext cx="1198494" cy="161210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1229" y="3320899"/>
            <a:ext cx="2009960" cy="194038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2" descr="International Women's Day 2025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1662077" y="2660446"/>
            <a:ext cx="3469709" cy="1967724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1" name="Group 9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2" name="Picture 10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3" name="Group 11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4" name="Group 12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5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6" name="Oval 15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7" name="Picture 13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584605289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95086943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8159381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252866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286231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17.03.25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000" b="1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cs typeface="Times New Roman" pitchFamily="18"/>
              </a:rPr>
              <a:t>WORLD WATER DAY</a:t>
            </a:r>
            <a:endParaRPr lang="en-GB" sz="698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SPRING 2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2006" y="1277270"/>
            <a:ext cx="1118302" cy="15042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1294" y="1277270"/>
            <a:ext cx="1120496" cy="15042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3277" y="3273186"/>
            <a:ext cx="2087648" cy="191936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2" descr="World Water Day - Water Magazine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1625464" y="3294802"/>
            <a:ext cx="3190332" cy="186900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11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13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14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17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15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235638683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1124548227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6185525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1813374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193899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24.03.25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000" b="1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cs typeface="Times New Roman" pitchFamily="18"/>
              </a:rPr>
              <a:t>EID</a:t>
            </a:r>
            <a:endParaRPr lang="en-GB" sz="698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SPRING 2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8009" y="1205371"/>
            <a:ext cx="1203944" cy="148178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4755" y="1199299"/>
            <a:ext cx="1172315" cy="148178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9302" y="3294546"/>
            <a:ext cx="2076346" cy="189800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1" descr="A green and white checkered pattern with a green ribbon and leaves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72791" y="2372593"/>
            <a:ext cx="4240228" cy="238513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13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14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15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16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19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80888520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2944969336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2885097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8800929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249299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31.03.25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800" b="1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cs typeface="Times New Roman" pitchFamily="18"/>
              </a:rPr>
              <a:t>AUTISM AWARENESS</a:t>
            </a:r>
            <a:endParaRPr lang="en-GB" sz="485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SPRING 2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5554" y="1242230"/>
            <a:ext cx="1143393" cy="151138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4670" y="1242230"/>
            <a:ext cx="1135721" cy="151138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0861" y="3295927"/>
            <a:ext cx="2152479" cy="204172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1" descr="A colorful ribbon with a puzzle pattern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34320" y="2909419"/>
            <a:ext cx="2372611" cy="237261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13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14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15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16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19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1782492365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566976123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0583472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8461890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286231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07.04.25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000" b="1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cs typeface="Times New Roman" pitchFamily="18"/>
              </a:rPr>
              <a:t>NATIONAL PETS DAY</a:t>
            </a:r>
            <a:endParaRPr lang="en-GB" sz="698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SPRING 2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8281" y="1251356"/>
            <a:ext cx="1145990" cy="150717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8108" y="1246427"/>
            <a:ext cx="1133682" cy="150717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4607" y="3295927"/>
            <a:ext cx="1921209" cy="188991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19432" y="3113916"/>
            <a:ext cx="3814940" cy="214590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13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14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15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16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19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Office%20Theme</Template>
  <TotalTime>801</TotalTime>
  <Words>114</Words>
  <Application>Microsoft Office PowerPoint</Application>
  <PresentationFormat>On-screen Show (4:3)</PresentationFormat>
  <Paragraphs>63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Aptos</vt:lpstr>
      <vt:lpstr>Aptos Display</vt:lpstr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White</dc:creator>
  <cp:lastModifiedBy>Mandy Wilkinson</cp:lastModifiedBy>
  <cp:revision>17</cp:revision>
  <dcterms:created xsi:type="dcterms:W3CDTF">2024-07-03T07:02:17Z</dcterms:created>
  <dcterms:modified xsi:type="dcterms:W3CDTF">2025-03-20T12:12:16Z</dcterms:modified>
</cp:coreProperties>
</file>