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87" r:id="rId2"/>
    <p:sldId id="288" r:id="rId3"/>
    <p:sldId id="289" r:id="rId4"/>
    <p:sldId id="29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7EAED"/>
          </a:solidFill>
        </a:fill>
      </a:tcStyle>
    </a:wholeTbl>
    <a:band1H>
      <a:tcStyle>
        <a:tcBdr/>
        <a:fill>
          <a:solidFill>
            <a:srgbClr val="CCD2D8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CD2D8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156082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156082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156082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15608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16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2BB9EAD5-94E5-4B5D-A24A-F8AF8E7B0CAE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762F7D3D-1BC3-4F36-8085-3FE8BE45041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592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97C3476-5EBA-4D67-B6ED-BDD6C3BC8455}" type="slidenum">
              <a:t>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AFB34F8-FA2D-48FA-94E9-5A1B74644E46}" type="slidenum">
              <a:t>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51EBD20-03A5-4F55-9330-08A35015A807}" type="slidenum">
              <a:t>3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4C3BB68-D386-432F-830C-37D31F6D7BE1}" type="slidenum">
              <a:t>4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BB1FA5A-C180-4574-9496-A7B28A96974E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636AC7C-E0CD-4D7C-8F88-87BD983EB94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85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BB1F9D1-F622-47FB-BA08-9D5A79B4F332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B0CCC16-51E0-4C04-BB0D-AF0F909193D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89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3885" y="1709735"/>
            <a:ext cx="78867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767676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58F80C1-3F39-464C-8403-ABF926AC6150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C57427-3DC3-4582-B07E-43FAA909AA4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67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628650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629149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BE95D30-C405-43E5-82B7-A674E325CC94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517A77F-DAF5-403C-90BE-03F33C3D23B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60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365129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9838" y="1681160"/>
            <a:ext cx="3868341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629838" y="2505071"/>
            <a:ext cx="3868341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4629149" y="1681160"/>
            <a:ext cx="3887388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4629149" y="2505071"/>
            <a:ext cx="3887388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D5C4EC3-C4D1-49C0-AE4C-13720038BF27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6BD7CD-C539-4761-8098-C11DC6B82B0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51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D861C26-0D69-41DE-95CF-10C1991D0E30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67FCBC0-BD12-4CA5-B717-CCA24DC55CE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73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47222A4-18D4-452D-BF95-8242F6A694FA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947EF6C-149C-4359-A1E7-8C1277A43F8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65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3887388" y="987423"/>
            <a:ext cx="4629149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7B41B58-8354-4FFD-9EE5-CBCD29E3C93C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9D7EA8-1493-43BE-9E37-9E534956A23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41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3887388" y="987423"/>
            <a:ext cx="4629149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4A9E71-5CD4-48D0-BD75-5D773E03E086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450F5B-C392-452D-88F6-E28118D20FF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19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85F8C9-ACC0-4A79-8E20-9113D401B27B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466F55-A9A7-4F26-98E3-9D25C3C634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37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6543675" y="365129"/>
            <a:ext cx="1971674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628650" y="365129"/>
            <a:ext cx="5800725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C0A947-49E3-4E5E-A3D0-D619D7A92B7A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598D16-C6BA-4A7D-92F0-24EACA612A1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4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628650" y="365129"/>
            <a:ext cx="78867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8650" y="1825627"/>
            <a:ext cx="78867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23540F07-FF20-4F64-994B-91F76278E76F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028949" y="6356351"/>
            <a:ext cx="3086099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57949" y="6356351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D885580C-8EA1-4F4A-93E0-7B8651A55EEF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8.png"/><Relationship Id="rId4" Type="http://schemas.openxmlformats.org/officeDocument/2006/relationships/image" Target="../media/image9.png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1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3887162625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321937971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2464484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3011323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193899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28.04.25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0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cs typeface="Times New Roman" pitchFamily="18"/>
              </a:rPr>
              <a:t>EARTH DAY</a:t>
            </a:r>
            <a:endParaRPr lang="en-GB" sz="698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SUMMER 1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9180" y="1201759"/>
            <a:ext cx="1161617" cy="155184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3312" y="1201759"/>
            <a:ext cx="1142881" cy="153728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34239" y="3320899"/>
            <a:ext cx="1933526" cy="196725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1" descr="A blue and green earth with white text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218" y="2372593"/>
            <a:ext cx="5338815" cy="280288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3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4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5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6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9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365394686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2758568513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5861302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4334949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286231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05.05.25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0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cs typeface="Times New Roman" pitchFamily="18"/>
              </a:rPr>
              <a:t>LEGAL AND ILLEGAL DRUGS</a:t>
            </a:r>
            <a:endParaRPr lang="en-GB" sz="698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SUMMER 1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6520" y="1277892"/>
            <a:ext cx="1097106" cy="147571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4684" y="1278770"/>
            <a:ext cx="1097106" cy="146706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6520" y="3295927"/>
            <a:ext cx="1970641" cy="197123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1" descr="A head made of pills and drugs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4864" y="3136236"/>
            <a:ext cx="2284143" cy="228414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3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4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5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6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9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3016189862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2001902901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4374883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7816923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184665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12.05.25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54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cs typeface="Times New Roman" pitchFamily="18"/>
              </a:rPr>
              <a:t>MENTAL HEALTH</a:t>
            </a:r>
            <a:endParaRPr lang="en-GB" sz="582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SUMMER 1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2588" y="1079933"/>
            <a:ext cx="1229035" cy="165317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0572" y="3259881"/>
            <a:ext cx="2033058" cy="193265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0" descr="A green ribbon with white text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1441" y="2478225"/>
            <a:ext cx="4225936" cy="223726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1" name="Group 12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2" name="Picture 13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3" name="Group 14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4" name="Group 15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5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6" name="Oval 18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1680952854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2336442544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2193186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4220972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267765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19.05.25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54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cs typeface="Times New Roman" pitchFamily="18"/>
              </a:rPr>
              <a:t>THE RIGHT TO PRIVACY</a:t>
            </a:r>
            <a:endParaRPr lang="en-GB" sz="582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SUMMER 1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5106" y="1134294"/>
            <a:ext cx="1203981" cy="161931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3849" y="3271970"/>
            <a:ext cx="2006504" cy="192056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0" descr="A person looking at a magnifying glass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6542" y="3030367"/>
            <a:ext cx="2857500" cy="216217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1" name="Group 12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2" name="Picture 13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3" name="Group 14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4" name="Group 15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5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6" name="Oval 18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Office%20Theme</Template>
  <TotalTime>801</TotalTime>
  <Words>68</Words>
  <Application>Microsoft Office PowerPoint</Application>
  <PresentationFormat>On-screen Show (4:3)</PresentationFormat>
  <Paragraphs>36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White</dc:creator>
  <cp:lastModifiedBy>Mandy Wilkinson</cp:lastModifiedBy>
  <cp:revision>17</cp:revision>
  <dcterms:created xsi:type="dcterms:W3CDTF">2024-07-03T07:02:17Z</dcterms:created>
  <dcterms:modified xsi:type="dcterms:W3CDTF">2025-03-20T12:13:20Z</dcterms:modified>
</cp:coreProperties>
</file>