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60450-0D85-4A9A-8F31-102E6E1687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FD7DF0-FF8C-47F9-97E9-6A8C256919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90EAD-CE8C-4447-A9E0-7DA76AC8A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86543-40ED-4438-B28C-9961BCDED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598C1B-E85F-4DCC-A00F-C700A37A6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699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BDE56-9AF5-4EA5-BA24-17ADB2929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E8257-C42F-48C5-8660-2CD4C7B2BD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872B42-1AB9-4DC7-8D9B-16A4B3339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137E2A-1FFB-48AC-B324-EB29A856F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4B237-D4B7-46E3-87ED-C5869271B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55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7AC1-6EC7-40FC-8913-1C86F0EFB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972E9E-D020-4F3C-81FB-634F278B37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5FA45-6F7C-4AEB-B8DF-EF29F58EF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FA5CF5-FB97-4416-BE49-45006CDFB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79273-7173-4563-A87A-EAB93E607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46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714FB-8BB3-4FAE-AF40-29CF7B323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4C922-8C3B-45B4-9889-8DCC02023E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7D0D58-2D89-45CD-8A09-F006C7E1DE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4AD2FE-4E36-4136-80E3-86CCACF66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0CCCA0-E2CF-4E78-9D74-EABE7421F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0F8FF1-2F8D-4FA2-B694-442C52839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232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DDEF6-F58E-418E-ACEB-F6A644AA5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9C510-671C-497B-9E70-231F2C804B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6E07F6-7874-4EF7-AA61-92C3F298AE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BB475D-74FE-4FA0-A298-02467A7A6E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DB4DA7-65B6-4D75-B737-6340ACD1D3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0D53F0-F1AD-482E-8855-6107955A8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427C53-77CB-4CEA-B1C6-40E9EC3F8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8BEA78-2673-40A9-B1D4-CDBE8CEAC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44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8AF33-9BDC-4B17-AC10-6F97D7E3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DF0EF6-1638-4210-97D1-D62A102C7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BCC13D-7299-4885-8295-60E3170B8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4B0E84-B8C3-4647-98D6-5D7B6F871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524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9F4F3E-9524-432E-B077-3F1B39A38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CF37D9-048C-43F2-870C-15B5127F1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32E92B-E283-417E-98FA-68840AAB6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577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CDA03-EACB-4661-9A07-C5768072B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4D34F-D810-4B5E-9286-611815752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FC099D-B772-49A9-9707-AAFE1FEF55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E72F28-F148-4A7E-A4B7-10B9EE602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1C4E72-1B07-4D6B-9439-FB9D2571F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FBD73A-D553-432C-843E-CAE07B612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825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EDBE6-7241-44FB-A346-6A982DE06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C12A4D-85A7-4E8D-82E1-F3804B74E6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AA7381-3C21-412D-9675-FB1E4BE5BE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113259-6981-4151-B5D8-AA0528439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619700-CD06-4057-B863-70A9937DB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FFED8D-D5CF-4EAC-A6D2-17279DF9B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687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2D610-1549-4649-AA72-394AE22FD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F92864-9D19-4AB0-9402-C95BD326C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6ABD1-A584-4E10-AFA0-E5BCD1568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CA8B-1A9C-41F0-AD4A-8A2227DC7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8B7C11-E7F0-4C41-A433-81F7D99E7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178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A9D04B-53B2-46C4-88A2-F7E57B4318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73EBA6-8DA6-461A-85FB-0D35C3ECDE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C8D9A-C3A0-4561-BCB4-9269CC853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679D8-8A57-43AA-8D60-EFE3DAF83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368D6-FB23-46F5-892B-7E843C005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33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F65A32-014B-46EA-9BC4-F268A2E39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0EC52-875C-464B-A358-415DD40E84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D4E08-DC0C-496B-B7D8-5EDAD80A51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FEB46-9A54-4A4B-9270-BB3D9D86ABF3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C4A019-A297-4DF3-87E3-F354A175CD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BF2C5-B9F0-4389-8E6D-E07F71D9E9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CE587-CB34-400B-A6C9-45F898C4B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321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18" Type="http://schemas.microsoft.com/office/2007/relationships/hdphoto" Target="../media/hdphoto6.wdp"/><Relationship Id="rId3" Type="http://schemas.openxmlformats.org/officeDocument/2006/relationships/image" Target="../media/image2.jpg"/><Relationship Id="rId7" Type="http://schemas.microsoft.com/office/2007/relationships/hdphoto" Target="../media/hdphoto1.wdp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microsoft.com/office/2007/relationships/hdphoto" Target="../media/hdphoto5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microsoft.com/office/2007/relationships/hdphoto" Target="../media/hdphoto3.wdp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microsoft.com/office/2007/relationships/hdphoto" Target="../media/hdphoto2.wdp"/><Relationship Id="rId1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F734837-D2DF-4E25-949F-CDA03E4E9EBF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1" t="9011" r="-224" b="17687"/>
          <a:stretch/>
        </p:blipFill>
        <p:spPr bwMode="auto">
          <a:xfrm>
            <a:off x="8729782" y="551978"/>
            <a:ext cx="2750912" cy="5533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2" descr="A picture containing graphics, circle, clipart, logo&#10;&#10;Description automatically generated">
            <a:extLst>
              <a:ext uri="{FF2B5EF4-FFF2-40B4-BE49-F238E27FC236}">
                <a16:creationId xmlns:a16="http://schemas.microsoft.com/office/drawing/2014/main" id="{D8C8B390-F4D8-4B7E-B126-AF3A3D250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4351" y="545951"/>
            <a:ext cx="556314" cy="55500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CE9A357-6EF4-408A-80B1-000DE149B043}"/>
              </a:ext>
            </a:extLst>
          </p:cNvPr>
          <p:cNvSpPr txBox="1"/>
          <p:nvPr/>
        </p:nvSpPr>
        <p:spPr>
          <a:xfrm>
            <a:off x="7589459" y="5539992"/>
            <a:ext cx="1112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Writing assessment</a:t>
            </a:r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71D20501-A317-4DBB-939E-38C53255E46D}"/>
              </a:ext>
            </a:extLst>
          </p:cNvPr>
          <p:cNvSpPr/>
          <p:nvPr/>
        </p:nvSpPr>
        <p:spPr>
          <a:xfrm>
            <a:off x="999473" y="284904"/>
            <a:ext cx="4225575" cy="398759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E4A82E5-6424-44E8-A696-1880965E63DD}"/>
              </a:ext>
            </a:extLst>
          </p:cNvPr>
          <p:cNvSpPr txBox="1"/>
          <p:nvPr/>
        </p:nvSpPr>
        <p:spPr>
          <a:xfrm>
            <a:off x="1993667" y="379619"/>
            <a:ext cx="267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and </a:t>
            </a: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applying literacy </a:t>
            </a: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skills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59DA567-2DCE-4744-AA6D-611F298358BD}"/>
              </a:ext>
            </a:extLst>
          </p:cNvPr>
          <p:cNvSpPr txBox="1"/>
          <p:nvPr/>
        </p:nvSpPr>
        <p:spPr>
          <a:xfrm>
            <a:off x="5210147" y="268513"/>
            <a:ext cx="6198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End </a:t>
            </a:r>
            <a:r>
              <a:rPr kumimoji="0" lang="en-GB" sz="11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KS3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019E7AD-43CE-4EC6-858A-1C31600F6E65}"/>
              </a:ext>
            </a:extLst>
          </p:cNvPr>
          <p:cNvSpPr txBox="1"/>
          <p:nvPr/>
        </p:nvSpPr>
        <p:spPr>
          <a:xfrm>
            <a:off x="972643" y="125191"/>
            <a:ext cx="12523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Accurate use of SPAG</a:t>
            </a: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B6E193F-D4EB-4A08-A031-93303023958A}"/>
              </a:ext>
            </a:extLst>
          </p:cNvPr>
          <p:cNvSpPr txBox="1"/>
          <p:nvPr/>
        </p:nvSpPr>
        <p:spPr>
          <a:xfrm>
            <a:off x="1353626" y="580552"/>
            <a:ext cx="12248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vocabulary for effect</a:t>
            </a: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647D4B-896E-4AF5-A031-D7DB7DA88B2C}"/>
              </a:ext>
            </a:extLst>
          </p:cNvPr>
          <p:cNvSpPr txBox="1"/>
          <p:nvPr/>
        </p:nvSpPr>
        <p:spPr>
          <a:xfrm>
            <a:off x="3911523" y="598730"/>
            <a:ext cx="12268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Analyse language and structure</a:t>
            </a: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E198B68-21C3-41EF-8C6A-846DBA062A3C}"/>
              </a:ext>
            </a:extLst>
          </p:cNvPr>
          <p:cNvSpPr txBox="1"/>
          <p:nvPr/>
        </p:nvSpPr>
        <p:spPr>
          <a:xfrm>
            <a:off x="2402673" y="118576"/>
            <a:ext cx="1076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 for meaning</a:t>
            </a: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0AF7743-47D0-4A5E-A007-4F8979ABCA26}"/>
              </a:ext>
            </a:extLst>
          </p:cNvPr>
          <p:cNvSpPr txBox="1"/>
          <p:nvPr/>
        </p:nvSpPr>
        <p:spPr>
          <a:xfrm>
            <a:off x="3544197" y="147962"/>
            <a:ext cx="10907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Develop oracy skills</a:t>
            </a: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A996907-BE1E-4FA1-BFB2-42F5C6D6A9E6}"/>
              </a:ext>
            </a:extLst>
          </p:cNvPr>
          <p:cNvSpPr txBox="1"/>
          <p:nvPr/>
        </p:nvSpPr>
        <p:spPr>
          <a:xfrm>
            <a:off x="2705051" y="567765"/>
            <a:ext cx="1179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Write for a range of purposes, audience and text types</a:t>
            </a: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2B559EB-3DAA-4119-A6D0-484EFFA44D78}"/>
              </a:ext>
            </a:extLst>
          </p:cNvPr>
          <p:cNvSpPr txBox="1"/>
          <p:nvPr/>
        </p:nvSpPr>
        <p:spPr>
          <a:xfrm>
            <a:off x="432099" y="6551541"/>
            <a:ext cx="15769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 Assessment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7F9A854-48EB-409B-BF00-24DB1A35DFC8}"/>
              </a:ext>
            </a:extLst>
          </p:cNvPr>
          <p:cNvSpPr txBox="1"/>
          <p:nvPr/>
        </p:nvSpPr>
        <p:spPr>
          <a:xfrm>
            <a:off x="3930467" y="5513990"/>
            <a:ext cx="2386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Boy at the Back of the Class by </a:t>
            </a:r>
            <a:r>
              <a:rPr kumimoji="0" lang="en-GB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Onjali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Q. </a:t>
            </a:r>
            <a:r>
              <a:rPr kumimoji="0" lang="en-GB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Raúf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4F08375-E794-4F64-A3E2-F990E2067FF3}"/>
              </a:ext>
            </a:extLst>
          </p:cNvPr>
          <p:cNvSpPr txBox="1"/>
          <p:nvPr/>
        </p:nvSpPr>
        <p:spPr>
          <a:xfrm>
            <a:off x="5121103" y="4355325"/>
            <a:ext cx="16658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Reading assessment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4899CCA-7BEE-4AFC-8449-2A264E0B1130}"/>
              </a:ext>
            </a:extLst>
          </p:cNvPr>
          <p:cNvSpPr txBox="1"/>
          <p:nvPr/>
        </p:nvSpPr>
        <p:spPr>
          <a:xfrm>
            <a:off x="981750" y="4141281"/>
            <a:ext cx="10143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Macbeth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Fantasy Writing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0600740-3374-4720-ACFB-A12B0239DA78}"/>
              </a:ext>
            </a:extLst>
          </p:cNvPr>
          <p:cNvSpPr txBox="1"/>
          <p:nvPr/>
        </p:nvSpPr>
        <p:spPr>
          <a:xfrm>
            <a:off x="1545291" y="3119001"/>
            <a:ext cx="10698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Writing 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assessment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24FBF69-C452-409A-B7CB-3F9A597F0AB9}"/>
              </a:ext>
            </a:extLst>
          </p:cNvPr>
          <p:cNvSpPr txBox="1"/>
          <p:nvPr/>
        </p:nvSpPr>
        <p:spPr>
          <a:xfrm>
            <a:off x="8584393" y="3128119"/>
            <a:ext cx="15592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Spoken Language and Reading assessment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030F498-17D1-4F44-B590-AB49E2F809F2}"/>
              </a:ext>
            </a:extLst>
          </p:cNvPr>
          <p:cNvSpPr txBox="1"/>
          <p:nvPr/>
        </p:nvSpPr>
        <p:spPr>
          <a:xfrm>
            <a:off x="5783738" y="1838968"/>
            <a:ext cx="1003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Writing Assessment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8FE3A483-8467-437B-833A-8B570CEF0C44}"/>
              </a:ext>
            </a:extLst>
          </p:cNvPr>
          <p:cNvSpPr txBox="1"/>
          <p:nvPr/>
        </p:nvSpPr>
        <p:spPr>
          <a:xfrm>
            <a:off x="9068229" y="1898063"/>
            <a:ext cx="1284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Island and Cultural 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Poetry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CFB2BC02-AC6C-49B2-929C-607C6B195249}"/>
              </a:ext>
            </a:extLst>
          </p:cNvPr>
          <p:cNvSpPr txBox="1"/>
          <p:nvPr/>
        </p:nvSpPr>
        <p:spPr>
          <a:xfrm>
            <a:off x="5777725" y="745641"/>
            <a:ext cx="1351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Reading and writing assessment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261FB5AE-6B31-4836-9459-89DFF0150E48}"/>
              </a:ext>
            </a:extLst>
          </p:cNvPr>
          <p:cNvSpPr txBox="1"/>
          <p:nvPr/>
        </p:nvSpPr>
        <p:spPr>
          <a:xfrm>
            <a:off x="457985" y="282490"/>
            <a:ext cx="661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End </a:t>
            </a:r>
            <a:r>
              <a:rPr kumimoji="0" lang="en-GB" sz="11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Yr7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Text Box 2">
            <a:extLst>
              <a:ext uri="{FF2B5EF4-FFF2-40B4-BE49-F238E27FC236}">
                <a16:creationId xmlns:a16="http://schemas.microsoft.com/office/drawing/2014/main" id="{52B8923F-AE2D-4DC1-97E5-377E0C2232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8994" y="48381"/>
            <a:ext cx="3827310" cy="553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8 ENGLISH AT</a:t>
            </a:r>
            <a:endParaRPr kumimoji="0" lang="en-GB" sz="5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04" name="Group 303">
            <a:extLst>
              <a:ext uri="{FF2B5EF4-FFF2-40B4-BE49-F238E27FC236}">
                <a16:creationId xmlns:a16="http://schemas.microsoft.com/office/drawing/2014/main" id="{6CD32CEE-8939-49E6-A9BA-26182A909227}"/>
              </a:ext>
            </a:extLst>
          </p:cNvPr>
          <p:cNvGrpSpPr/>
          <p:nvPr/>
        </p:nvGrpSpPr>
        <p:grpSpPr>
          <a:xfrm>
            <a:off x="10891047" y="4754141"/>
            <a:ext cx="1112628" cy="1691926"/>
            <a:chOff x="10891047" y="4754141"/>
            <a:chExt cx="1112628" cy="1691926"/>
          </a:xfrm>
          <a:solidFill>
            <a:schemeClr val="bg2">
              <a:lumMod val="50000"/>
            </a:schemeClr>
          </a:solidFill>
        </p:grpSpPr>
        <p:sp>
          <p:nvSpPr>
            <p:cNvPr id="206" name="Arrow: U-Turn 205">
              <a:extLst>
                <a:ext uri="{FF2B5EF4-FFF2-40B4-BE49-F238E27FC236}">
                  <a16:creationId xmlns:a16="http://schemas.microsoft.com/office/drawing/2014/main" id="{EF47EFDB-A212-4DA2-873D-A84348FBF2AE}"/>
                </a:ext>
              </a:extLst>
            </p:cNvPr>
            <p:cNvSpPr/>
            <p:nvPr/>
          </p:nvSpPr>
          <p:spPr>
            <a:xfrm rot="16200000" flipV="1">
              <a:off x="10601398" y="5043790"/>
              <a:ext cx="1691926" cy="1112628"/>
            </a:xfrm>
            <a:prstGeom prst="uturnArrow">
              <a:avLst>
                <a:gd name="adj1" fmla="val 25000"/>
                <a:gd name="adj2" fmla="val 25000"/>
                <a:gd name="adj3" fmla="val 25000"/>
                <a:gd name="adj4" fmla="val 50000"/>
                <a:gd name="adj5" fmla="val 75000"/>
              </a:avLst>
            </a:prstGeom>
            <a:grp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3788AFFE-C311-4B4B-98D9-50D93F293F13}"/>
                </a:ext>
              </a:extLst>
            </p:cNvPr>
            <p:cNvCxnSpPr>
              <a:cxnSpLocks/>
            </p:cNvCxnSpPr>
            <p:nvPr/>
          </p:nvCxnSpPr>
          <p:spPr>
            <a:xfrm>
              <a:off x="11037300" y="6317048"/>
              <a:ext cx="327930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id="{8DE8DB2E-2DC6-4BEF-AB3C-8F3F284B575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714928" y="6039237"/>
              <a:ext cx="118480" cy="155319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id="{CC173DAF-BF28-4A23-B603-4FD42157A3C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864340" y="5681601"/>
              <a:ext cx="1050" cy="278792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id="{95E9CFA5-57F9-40F4-9AE0-1D4E8DBA2B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482058" y="6248749"/>
              <a:ext cx="173225" cy="61977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id="{49CB6E7B-7A76-457B-9FB2-3682E596FC8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864340" y="5328306"/>
              <a:ext cx="1050" cy="269181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E626178F-2935-49BE-A5D9-F2F64DDA48DD}"/>
                </a:ext>
              </a:extLst>
            </p:cNvPr>
            <p:cNvCxnSpPr>
              <a:cxnSpLocks/>
            </p:cNvCxnSpPr>
            <p:nvPr/>
          </p:nvCxnSpPr>
          <p:spPr>
            <a:xfrm>
              <a:off x="11714928" y="5132070"/>
              <a:ext cx="118480" cy="120535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>
              <a:extLst>
                <a:ext uri="{FF2B5EF4-FFF2-40B4-BE49-F238E27FC236}">
                  <a16:creationId xmlns:a16="http://schemas.microsoft.com/office/drawing/2014/main" id="{8511A9ED-D577-42C3-975F-199A0D37171F}"/>
                </a:ext>
              </a:extLst>
            </p:cNvPr>
            <p:cNvCxnSpPr>
              <a:cxnSpLocks/>
            </p:cNvCxnSpPr>
            <p:nvPr/>
          </p:nvCxnSpPr>
          <p:spPr>
            <a:xfrm>
              <a:off x="11426324" y="5037199"/>
              <a:ext cx="219576" cy="52435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5" name="Group 284">
            <a:extLst>
              <a:ext uri="{FF2B5EF4-FFF2-40B4-BE49-F238E27FC236}">
                <a16:creationId xmlns:a16="http://schemas.microsoft.com/office/drawing/2014/main" id="{C0A7E1B3-0AF2-4EC6-AADA-CEC4F0880A51}"/>
              </a:ext>
            </a:extLst>
          </p:cNvPr>
          <p:cNvGrpSpPr/>
          <p:nvPr/>
        </p:nvGrpSpPr>
        <p:grpSpPr>
          <a:xfrm>
            <a:off x="579119" y="6009965"/>
            <a:ext cx="10250063" cy="581356"/>
            <a:chOff x="579119" y="6009965"/>
            <a:chExt cx="10250063" cy="581356"/>
          </a:xfrm>
          <a:solidFill>
            <a:schemeClr val="bg2">
              <a:lumMod val="50000"/>
            </a:schemeClr>
          </a:solidFill>
        </p:grpSpPr>
        <p:sp>
          <p:nvSpPr>
            <p:cNvPr id="204" name="Arrow: Left 203">
              <a:extLst>
                <a:ext uri="{FF2B5EF4-FFF2-40B4-BE49-F238E27FC236}">
                  <a16:creationId xmlns:a16="http://schemas.microsoft.com/office/drawing/2014/main" id="{8102A141-972D-4FB0-9D2D-F4CE1DD48ED4}"/>
                </a:ext>
              </a:extLst>
            </p:cNvPr>
            <p:cNvSpPr/>
            <p:nvPr/>
          </p:nvSpPr>
          <p:spPr>
            <a:xfrm rot="10800000">
              <a:off x="579119" y="6009965"/>
              <a:ext cx="10250063" cy="581356"/>
            </a:xfrm>
            <a:prstGeom prst="leftArrow">
              <a:avLst/>
            </a:prstGeom>
            <a:grp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3495CEE2-612B-4F16-833C-D167B1F2305A}"/>
                </a:ext>
              </a:extLst>
            </p:cNvPr>
            <p:cNvCxnSpPr/>
            <p:nvPr/>
          </p:nvCxnSpPr>
          <p:spPr>
            <a:xfrm>
              <a:off x="711970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id="{F1C8A3FD-186C-4653-8694-4439DE57C08A}"/>
                </a:ext>
              </a:extLst>
            </p:cNvPr>
            <p:cNvCxnSpPr/>
            <p:nvPr/>
          </p:nvCxnSpPr>
          <p:spPr>
            <a:xfrm>
              <a:off x="153742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87265BBB-89C3-4644-92EA-C619D55C06C1}"/>
                </a:ext>
              </a:extLst>
            </p:cNvPr>
            <p:cNvCxnSpPr/>
            <p:nvPr/>
          </p:nvCxnSpPr>
          <p:spPr>
            <a:xfrm>
              <a:off x="2343132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70741115-D828-43E6-914F-12567FF3FDD4}"/>
                </a:ext>
              </a:extLst>
            </p:cNvPr>
            <p:cNvCxnSpPr/>
            <p:nvPr/>
          </p:nvCxnSpPr>
          <p:spPr>
            <a:xfrm>
              <a:off x="3151153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F563FBDF-3263-4FF9-BA3C-7AF1ABBF7CF1}"/>
                </a:ext>
              </a:extLst>
            </p:cNvPr>
            <p:cNvCxnSpPr/>
            <p:nvPr/>
          </p:nvCxnSpPr>
          <p:spPr>
            <a:xfrm>
              <a:off x="394407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id="{71A41F39-B172-4CD1-83FD-40147834EA44}"/>
                </a:ext>
              </a:extLst>
            </p:cNvPr>
            <p:cNvCxnSpPr/>
            <p:nvPr/>
          </p:nvCxnSpPr>
          <p:spPr>
            <a:xfrm>
              <a:off x="4727090" y="6299546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10D2F932-84B1-4A47-BD86-CC3D442D96CB}"/>
                </a:ext>
              </a:extLst>
            </p:cNvPr>
            <p:cNvCxnSpPr/>
            <p:nvPr/>
          </p:nvCxnSpPr>
          <p:spPr>
            <a:xfrm>
              <a:off x="5549355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3AEF1542-AF99-4C3C-BAE4-B2D5FC25F63E}"/>
                </a:ext>
              </a:extLst>
            </p:cNvPr>
            <p:cNvCxnSpPr/>
            <p:nvPr/>
          </p:nvCxnSpPr>
          <p:spPr>
            <a:xfrm>
              <a:off x="6324136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id="{010E47C9-6C11-40BC-9FD9-1469FAB5B729}"/>
                </a:ext>
              </a:extLst>
            </p:cNvPr>
            <p:cNvCxnSpPr/>
            <p:nvPr/>
          </p:nvCxnSpPr>
          <p:spPr>
            <a:xfrm>
              <a:off x="7073107" y="6304328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EBD23804-ECCA-4ABF-9A28-5CE9076749C8}"/>
                </a:ext>
              </a:extLst>
            </p:cNvPr>
            <p:cNvCxnSpPr/>
            <p:nvPr/>
          </p:nvCxnSpPr>
          <p:spPr>
            <a:xfrm>
              <a:off x="786845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123E777E-238F-48B4-8265-C6C9E7EE647C}"/>
                </a:ext>
              </a:extLst>
            </p:cNvPr>
            <p:cNvCxnSpPr/>
            <p:nvPr/>
          </p:nvCxnSpPr>
          <p:spPr>
            <a:xfrm>
              <a:off x="87117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EE261DBC-EC95-4CE0-AA5F-C3EC9D5DE3FB}"/>
                </a:ext>
              </a:extLst>
            </p:cNvPr>
            <p:cNvCxnSpPr/>
            <p:nvPr/>
          </p:nvCxnSpPr>
          <p:spPr>
            <a:xfrm>
              <a:off x="95271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:a16="http://schemas.microsoft.com/office/drawing/2014/main" id="{265240D9-1AE8-4AF0-BE23-EB8BB44B5B33}"/>
                </a:ext>
              </a:extLst>
            </p:cNvPr>
            <p:cNvCxnSpPr>
              <a:cxnSpLocks/>
            </p:cNvCxnSpPr>
            <p:nvPr/>
          </p:nvCxnSpPr>
          <p:spPr>
            <a:xfrm>
              <a:off x="10256906" y="6306225"/>
              <a:ext cx="287269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Group 285">
            <a:extLst>
              <a:ext uri="{FF2B5EF4-FFF2-40B4-BE49-F238E27FC236}">
                <a16:creationId xmlns:a16="http://schemas.microsoft.com/office/drawing/2014/main" id="{5B9DEFAF-C23C-45CB-A48D-7BB8E2D79D9E}"/>
              </a:ext>
            </a:extLst>
          </p:cNvPr>
          <p:cNvGrpSpPr/>
          <p:nvPr/>
        </p:nvGrpSpPr>
        <p:grpSpPr>
          <a:xfrm rot="10800000">
            <a:off x="1655452" y="4755776"/>
            <a:ext cx="9458782" cy="581356"/>
            <a:chOff x="579119" y="6009965"/>
            <a:chExt cx="10250063" cy="581356"/>
          </a:xfrm>
          <a:solidFill>
            <a:schemeClr val="bg2">
              <a:lumMod val="50000"/>
            </a:schemeClr>
          </a:solidFill>
        </p:grpSpPr>
        <p:sp>
          <p:nvSpPr>
            <p:cNvPr id="287" name="Arrow: Left 286">
              <a:extLst>
                <a:ext uri="{FF2B5EF4-FFF2-40B4-BE49-F238E27FC236}">
                  <a16:creationId xmlns:a16="http://schemas.microsoft.com/office/drawing/2014/main" id="{E9077915-2A79-4456-93BF-43D9528023EF}"/>
                </a:ext>
              </a:extLst>
            </p:cNvPr>
            <p:cNvSpPr/>
            <p:nvPr/>
          </p:nvSpPr>
          <p:spPr>
            <a:xfrm rot="10800000">
              <a:off x="579119" y="6009965"/>
              <a:ext cx="10250063" cy="581356"/>
            </a:xfrm>
            <a:prstGeom prst="leftArrow">
              <a:avLst/>
            </a:prstGeom>
            <a:grp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88" name="Straight Connector 287">
              <a:extLst>
                <a:ext uri="{FF2B5EF4-FFF2-40B4-BE49-F238E27FC236}">
                  <a16:creationId xmlns:a16="http://schemas.microsoft.com/office/drawing/2014/main" id="{AAA036CA-5CEF-4252-9FAD-1D350A7C5278}"/>
                </a:ext>
              </a:extLst>
            </p:cNvPr>
            <p:cNvCxnSpPr/>
            <p:nvPr/>
          </p:nvCxnSpPr>
          <p:spPr>
            <a:xfrm>
              <a:off x="711970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>
              <a:extLst>
                <a:ext uri="{FF2B5EF4-FFF2-40B4-BE49-F238E27FC236}">
                  <a16:creationId xmlns:a16="http://schemas.microsoft.com/office/drawing/2014/main" id="{22FADDB2-EFED-466D-8937-EC0EB787509A}"/>
                </a:ext>
              </a:extLst>
            </p:cNvPr>
            <p:cNvCxnSpPr/>
            <p:nvPr/>
          </p:nvCxnSpPr>
          <p:spPr>
            <a:xfrm>
              <a:off x="153742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Straight Connector 289">
              <a:extLst>
                <a:ext uri="{FF2B5EF4-FFF2-40B4-BE49-F238E27FC236}">
                  <a16:creationId xmlns:a16="http://schemas.microsoft.com/office/drawing/2014/main" id="{47096A26-2F25-4E09-A646-DA1F8679F517}"/>
                </a:ext>
              </a:extLst>
            </p:cNvPr>
            <p:cNvCxnSpPr/>
            <p:nvPr/>
          </p:nvCxnSpPr>
          <p:spPr>
            <a:xfrm>
              <a:off x="2343132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>
              <a:extLst>
                <a:ext uri="{FF2B5EF4-FFF2-40B4-BE49-F238E27FC236}">
                  <a16:creationId xmlns:a16="http://schemas.microsoft.com/office/drawing/2014/main" id="{11DCB2B9-01E2-4B73-B2B3-A07EACCACE6B}"/>
                </a:ext>
              </a:extLst>
            </p:cNvPr>
            <p:cNvCxnSpPr/>
            <p:nvPr/>
          </p:nvCxnSpPr>
          <p:spPr>
            <a:xfrm>
              <a:off x="3151153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>
              <a:extLst>
                <a:ext uri="{FF2B5EF4-FFF2-40B4-BE49-F238E27FC236}">
                  <a16:creationId xmlns:a16="http://schemas.microsoft.com/office/drawing/2014/main" id="{60F42740-6256-4FA1-9A7C-14244E4768C1}"/>
                </a:ext>
              </a:extLst>
            </p:cNvPr>
            <p:cNvCxnSpPr/>
            <p:nvPr/>
          </p:nvCxnSpPr>
          <p:spPr>
            <a:xfrm>
              <a:off x="394407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>
              <a:extLst>
                <a:ext uri="{FF2B5EF4-FFF2-40B4-BE49-F238E27FC236}">
                  <a16:creationId xmlns:a16="http://schemas.microsoft.com/office/drawing/2014/main" id="{EBDC7EEA-8EA1-4228-8130-5C3115D5FFDB}"/>
                </a:ext>
              </a:extLst>
            </p:cNvPr>
            <p:cNvCxnSpPr/>
            <p:nvPr/>
          </p:nvCxnSpPr>
          <p:spPr>
            <a:xfrm>
              <a:off x="4727090" y="6299546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>
              <a:extLst>
                <a:ext uri="{FF2B5EF4-FFF2-40B4-BE49-F238E27FC236}">
                  <a16:creationId xmlns:a16="http://schemas.microsoft.com/office/drawing/2014/main" id="{26281510-D4B2-4520-AAE5-27F3EFFDC410}"/>
                </a:ext>
              </a:extLst>
            </p:cNvPr>
            <p:cNvCxnSpPr/>
            <p:nvPr/>
          </p:nvCxnSpPr>
          <p:spPr>
            <a:xfrm>
              <a:off x="5549355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>
              <a:extLst>
                <a:ext uri="{FF2B5EF4-FFF2-40B4-BE49-F238E27FC236}">
                  <a16:creationId xmlns:a16="http://schemas.microsoft.com/office/drawing/2014/main" id="{8752C68C-8C2C-460B-8A83-FEFEB74F7CB2}"/>
                </a:ext>
              </a:extLst>
            </p:cNvPr>
            <p:cNvCxnSpPr/>
            <p:nvPr/>
          </p:nvCxnSpPr>
          <p:spPr>
            <a:xfrm>
              <a:off x="6324136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Connector 295">
              <a:extLst>
                <a:ext uri="{FF2B5EF4-FFF2-40B4-BE49-F238E27FC236}">
                  <a16:creationId xmlns:a16="http://schemas.microsoft.com/office/drawing/2014/main" id="{C6CF8F49-00DE-4FEC-8E25-FB80890F6F27}"/>
                </a:ext>
              </a:extLst>
            </p:cNvPr>
            <p:cNvCxnSpPr/>
            <p:nvPr/>
          </p:nvCxnSpPr>
          <p:spPr>
            <a:xfrm>
              <a:off x="7073107" y="6304328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Straight Connector 296">
              <a:extLst>
                <a:ext uri="{FF2B5EF4-FFF2-40B4-BE49-F238E27FC236}">
                  <a16:creationId xmlns:a16="http://schemas.microsoft.com/office/drawing/2014/main" id="{BA4D69CF-C0B6-41A9-B7BF-BED8F4BDC70F}"/>
                </a:ext>
              </a:extLst>
            </p:cNvPr>
            <p:cNvCxnSpPr/>
            <p:nvPr/>
          </p:nvCxnSpPr>
          <p:spPr>
            <a:xfrm>
              <a:off x="786845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>
              <a:extLst>
                <a:ext uri="{FF2B5EF4-FFF2-40B4-BE49-F238E27FC236}">
                  <a16:creationId xmlns:a16="http://schemas.microsoft.com/office/drawing/2014/main" id="{B05FA7F3-329F-4A51-B6D4-7BAA2F070D2A}"/>
                </a:ext>
              </a:extLst>
            </p:cNvPr>
            <p:cNvCxnSpPr/>
            <p:nvPr/>
          </p:nvCxnSpPr>
          <p:spPr>
            <a:xfrm>
              <a:off x="87117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0E97F774-4F5D-4E24-B86E-1C105622C500}"/>
                </a:ext>
              </a:extLst>
            </p:cNvPr>
            <p:cNvCxnSpPr/>
            <p:nvPr/>
          </p:nvCxnSpPr>
          <p:spPr>
            <a:xfrm>
              <a:off x="95271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>
              <a:extLst>
                <a:ext uri="{FF2B5EF4-FFF2-40B4-BE49-F238E27FC236}">
                  <a16:creationId xmlns:a16="http://schemas.microsoft.com/office/drawing/2014/main" id="{A1FD2891-C09C-41DE-BE25-0D70DB6437AF}"/>
                </a:ext>
              </a:extLst>
            </p:cNvPr>
            <p:cNvCxnSpPr>
              <a:cxnSpLocks/>
            </p:cNvCxnSpPr>
            <p:nvPr/>
          </p:nvCxnSpPr>
          <p:spPr>
            <a:xfrm>
              <a:off x="10256906" y="6306225"/>
              <a:ext cx="287269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B692F604-E6F1-4FAF-A3F8-72F9C7003FD0}"/>
              </a:ext>
            </a:extLst>
          </p:cNvPr>
          <p:cNvGrpSpPr/>
          <p:nvPr/>
        </p:nvGrpSpPr>
        <p:grpSpPr>
          <a:xfrm>
            <a:off x="10935904" y="2305202"/>
            <a:ext cx="1112628" cy="1691926"/>
            <a:chOff x="10891047" y="4754141"/>
            <a:chExt cx="1112628" cy="1691926"/>
          </a:xfrm>
          <a:solidFill>
            <a:schemeClr val="bg2">
              <a:lumMod val="50000"/>
            </a:schemeClr>
          </a:solidFill>
        </p:grpSpPr>
        <p:sp>
          <p:nvSpPr>
            <p:cNvPr id="306" name="Arrow: U-Turn 305">
              <a:extLst>
                <a:ext uri="{FF2B5EF4-FFF2-40B4-BE49-F238E27FC236}">
                  <a16:creationId xmlns:a16="http://schemas.microsoft.com/office/drawing/2014/main" id="{3183211D-471D-4FF0-8AE9-78C932BBBCA5}"/>
                </a:ext>
              </a:extLst>
            </p:cNvPr>
            <p:cNvSpPr/>
            <p:nvPr/>
          </p:nvSpPr>
          <p:spPr>
            <a:xfrm rot="16200000" flipV="1">
              <a:off x="10601398" y="5043790"/>
              <a:ext cx="1691926" cy="1112628"/>
            </a:xfrm>
            <a:prstGeom prst="uturnArrow">
              <a:avLst>
                <a:gd name="adj1" fmla="val 25000"/>
                <a:gd name="adj2" fmla="val 25000"/>
                <a:gd name="adj3" fmla="val 25000"/>
                <a:gd name="adj4" fmla="val 50000"/>
                <a:gd name="adj5" fmla="val 75000"/>
              </a:avLst>
            </a:prstGeom>
            <a:grp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id="{CD4CC0F7-9D8F-4AB6-92C6-2DC0AADA1F83}"/>
                </a:ext>
              </a:extLst>
            </p:cNvPr>
            <p:cNvCxnSpPr>
              <a:cxnSpLocks/>
            </p:cNvCxnSpPr>
            <p:nvPr/>
          </p:nvCxnSpPr>
          <p:spPr>
            <a:xfrm>
              <a:off x="11037300" y="6317048"/>
              <a:ext cx="327930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id="{DAEB6FAD-B340-4668-B6CF-845083CC60E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714928" y="6039237"/>
              <a:ext cx="118480" cy="155319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id="{5DA595B2-3FFC-4C32-A1B4-5A749EAA05A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864340" y="5681601"/>
              <a:ext cx="1050" cy="278792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>
              <a:extLst>
                <a:ext uri="{FF2B5EF4-FFF2-40B4-BE49-F238E27FC236}">
                  <a16:creationId xmlns:a16="http://schemas.microsoft.com/office/drawing/2014/main" id="{0219467D-2E18-4A11-B674-0867C20569F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482058" y="6248749"/>
              <a:ext cx="173225" cy="61977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>
              <a:extLst>
                <a:ext uri="{FF2B5EF4-FFF2-40B4-BE49-F238E27FC236}">
                  <a16:creationId xmlns:a16="http://schemas.microsoft.com/office/drawing/2014/main" id="{72A980AF-04DF-4E03-BF3F-0E539656A4E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864340" y="5328306"/>
              <a:ext cx="1050" cy="269181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:a16="http://schemas.microsoft.com/office/drawing/2014/main" id="{EA701798-50CD-4697-B373-6638EC6CED5F}"/>
                </a:ext>
              </a:extLst>
            </p:cNvPr>
            <p:cNvCxnSpPr>
              <a:cxnSpLocks/>
            </p:cNvCxnSpPr>
            <p:nvPr/>
          </p:nvCxnSpPr>
          <p:spPr>
            <a:xfrm>
              <a:off x="11714928" y="5132070"/>
              <a:ext cx="118480" cy="120535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id="{F845FEAA-C175-4119-9FFF-19A6DBB8143F}"/>
                </a:ext>
              </a:extLst>
            </p:cNvPr>
            <p:cNvCxnSpPr>
              <a:cxnSpLocks/>
            </p:cNvCxnSpPr>
            <p:nvPr/>
          </p:nvCxnSpPr>
          <p:spPr>
            <a:xfrm>
              <a:off x="11426324" y="5037199"/>
              <a:ext cx="219576" cy="52435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4" name="Group 313">
            <a:extLst>
              <a:ext uri="{FF2B5EF4-FFF2-40B4-BE49-F238E27FC236}">
                <a16:creationId xmlns:a16="http://schemas.microsoft.com/office/drawing/2014/main" id="{08ACB145-7AC1-49C7-9CA7-26E81EB9D6C7}"/>
              </a:ext>
            </a:extLst>
          </p:cNvPr>
          <p:cNvGrpSpPr/>
          <p:nvPr/>
        </p:nvGrpSpPr>
        <p:grpSpPr>
          <a:xfrm>
            <a:off x="1374598" y="3547050"/>
            <a:ext cx="9458782" cy="581356"/>
            <a:chOff x="579119" y="6009965"/>
            <a:chExt cx="10250063" cy="581356"/>
          </a:xfrm>
          <a:solidFill>
            <a:schemeClr val="bg2">
              <a:lumMod val="50000"/>
            </a:schemeClr>
          </a:solidFill>
        </p:grpSpPr>
        <p:sp>
          <p:nvSpPr>
            <p:cNvPr id="315" name="Arrow: Left 314">
              <a:extLst>
                <a:ext uri="{FF2B5EF4-FFF2-40B4-BE49-F238E27FC236}">
                  <a16:creationId xmlns:a16="http://schemas.microsoft.com/office/drawing/2014/main" id="{93CD7EC1-0AD1-4865-A1D2-C9A423ECA800}"/>
                </a:ext>
              </a:extLst>
            </p:cNvPr>
            <p:cNvSpPr/>
            <p:nvPr/>
          </p:nvSpPr>
          <p:spPr>
            <a:xfrm rot="10800000">
              <a:off x="579119" y="6009965"/>
              <a:ext cx="10250063" cy="581356"/>
            </a:xfrm>
            <a:prstGeom prst="leftArrow">
              <a:avLst/>
            </a:prstGeom>
            <a:grp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id="{EB844D98-5D80-40EC-8BC4-04AA298540C2}"/>
                </a:ext>
              </a:extLst>
            </p:cNvPr>
            <p:cNvCxnSpPr/>
            <p:nvPr/>
          </p:nvCxnSpPr>
          <p:spPr>
            <a:xfrm>
              <a:off x="711970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>
              <a:extLst>
                <a:ext uri="{FF2B5EF4-FFF2-40B4-BE49-F238E27FC236}">
                  <a16:creationId xmlns:a16="http://schemas.microsoft.com/office/drawing/2014/main" id="{4AA56B9E-0059-486C-8A1E-48DFEFC121CE}"/>
                </a:ext>
              </a:extLst>
            </p:cNvPr>
            <p:cNvCxnSpPr/>
            <p:nvPr/>
          </p:nvCxnSpPr>
          <p:spPr>
            <a:xfrm>
              <a:off x="153742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:a16="http://schemas.microsoft.com/office/drawing/2014/main" id="{30935B5A-5799-434A-9C11-8BF1DC0CE520}"/>
                </a:ext>
              </a:extLst>
            </p:cNvPr>
            <p:cNvCxnSpPr/>
            <p:nvPr/>
          </p:nvCxnSpPr>
          <p:spPr>
            <a:xfrm>
              <a:off x="2343132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:a16="http://schemas.microsoft.com/office/drawing/2014/main" id="{742C10C1-9D51-4813-8189-C4335AFA8609}"/>
                </a:ext>
              </a:extLst>
            </p:cNvPr>
            <p:cNvCxnSpPr/>
            <p:nvPr/>
          </p:nvCxnSpPr>
          <p:spPr>
            <a:xfrm>
              <a:off x="3151153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id="{4CC41F8E-07C6-4120-9D0D-16AA84FA46E4}"/>
                </a:ext>
              </a:extLst>
            </p:cNvPr>
            <p:cNvCxnSpPr/>
            <p:nvPr/>
          </p:nvCxnSpPr>
          <p:spPr>
            <a:xfrm>
              <a:off x="394407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id="{C0C95B54-3849-4859-98DF-17FA7B7A6D0F}"/>
                </a:ext>
              </a:extLst>
            </p:cNvPr>
            <p:cNvCxnSpPr/>
            <p:nvPr/>
          </p:nvCxnSpPr>
          <p:spPr>
            <a:xfrm>
              <a:off x="4727090" y="6299546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id="{1C551090-2012-42F9-BE15-D81F36C07470}"/>
                </a:ext>
              </a:extLst>
            </p:cNvPr>
            <p:cNvCxnSpPr/>
            <p:nvPr/>
          </p:nvCxnSpPr>
          <p:spPr>
            <a:xfrm>
              <a:off x="5549355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id="{DF28FDF7-75F5-4522-ABEE-46FA45401D40}"/>
                </a:ext>
              </a:extLst>
            </p:cNvPr>
            <p:cNvCxnSpPr/>
            <p:nvPr/>
          </p:nvCxnSpPr>
          <p:spPr>
            <a:xfrm>
              <a:off x="6324136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id="{988DDDB6-2F9D-4A8D-9BA7-BC211A074E31}"/>
                </a:ext>
              </a:extLst>
            </p:cNvPr>
            <p:cNvCxnSpPr/>
            <p:nvPr/>
          </p:nvCxnSpPr>
          <p:spPr>
            <a:xfrm>
              <a:off x="7073107" y="6304328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Straight Connector 324">
              <a:extLst>
                <a:ext uri="{FF2B5EF4-FFF2-40B4-BE49-F238E27FC236}">
                  <a16:creationId xmlns:a16="http://schemas.microsoft.com/office/drawing/2014/main" id="{4742AD12-F054-4CEB-B37B-4180ABDC4C03}"/>
                </a:ext>
              </a:extLst>
            </p:cNvPr>
            <p:cNvCxnSpPr/>
            <p:nvPr/>
          </p:nvCxnSpPr>
          <p:spPr>
            <a:xfrm>
              <a:off x="786845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Straight Connector 325">
              <a:extLst>
                <a:ext uri="{FF2B5EF4-FFF2-40B4-BE49-F238E27FC236}">
                  <a16:creationId xmlns:a16="http://schemas.microsoft.com/office/drawing/2014/main" id="{81593CA6-11FA-469C-B224-86ECB2B510B5}"/>
                </a:ext>
              </a:extLst>
            </p:cNvPr>
            <p:cNvCxnSpPr/>
            <p:nvPr/>
          </p:nvCxnSpPr>
          <p:spPr>
            <a:xfrm>
              <a:off x="87117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Straight Connector 326">
              <a:extLst>
                <a:ext uri="{FF2B5EF4-FFF2-40B4-BE49-F238E27FC236}">
                  <a16:creationId xmlns:a16="http://schemas.microsoft.com/office/drawing/2014/main" id="{64BD0D49-6FCD-4D0C-924C-97D1E66DA539}"/>
                </a:ext>
              </a:extLst>
            </p:cNvPr>
            <p:cNvCxnSpPr/>
            <p:nvPr/>
          </p:nvCxnSpPr>
          <p:spPr>
            <a:xfrm>
              <a:off x="95271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Straight Connector 327">
              <a:extLst>
                <a:ext uri="{FF2B5EF4-FFF2-40B4-BE49-F238E27FC236}">
                  <a16:creationId xmlns:a16="http://schemas.microsoft.com/office/drawing/2014/main" id="{72A7C352-B2DF-4738-8440-E057B9A7B6CA}"/>
                </a:ext>
              </a:extLst>
            </p:cNvPr>
            <p:cNvCxnSpPr>
              <a:cxnSpLocks/>
            </p:cNvCxnSpPr>
            <p:nvPr/>
          </p:nvCxnSpPr>
          <p:spPr>
            <a:xfrm>
              <a:off x="10256906" y="6306225"/>
              <a:ext cx="287269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9" name="Group 328">
            <a:extLst>
              <a:ext uri="{FF2B5EF4-FFF2-40B4-BE49-F238E27FC236}">
                <a16:creationId xmlns:a16="http://schemas.microsoft.com/office/drawing/2014/main" id="{FC7453E5-7FF3-44EA-8073-BD2851201F23}"/>
              </a:ext>
            </a:extLst>
          </p:cNvPr>
          <p:cNvGrpSpPr/>
          <p:nvPr/>
        </p:nvGrpSpPr>
        <p:grpSpPr>
          <a:xfrm rot="10800000">
            <a:off x="1624144" y="2308231"/>
            <a:ext cx="9520570" cy="581356"/>
            <a:chOff x="579119" y="6009965"/>
            <a:chExt cx="10250063" cy="581356"/>
          </a:xfrm>
          <a:solidFill>
            <a:schemeClr val="bg2">
              <a:lumMod val="50000"/>
            </a:schemeClr>
          </a:solidFill>
        </p:grpSpPr>
        <p:sp>
          <p:nvSpPr>
            <p:cNvPr id="330" name="Arrow: Left 329">
              <a:extLst>
                <a:ext uri="{FF2B5EF4-FFF2-40B4-BE49-F238E27FC236}">
                  <a16:creationId xmlns:a16="http://schemas.microsoft.com/office/drawing/2014/main" id="{E495C2AC-8481-4DCF-A6B9-1889BD5D35E7}"/>
                </a:ext>
              </a:extLst>
            </p:cNvPr>
            <p:cNvSpPr/>
            <p:nvPr/>
          </p:nvSpPr>
          <p:spPr>
            <a:xfrm rot="10800000">
              <a:off x="579119" y="6009965"/>
              <a:ext cx="10250063" cy="581356"/>
            </a:xfrm>
            <a:prstGeom prst="leftArrow">
              <a:avLst/>
            </a:prstGeom>
            <a:grp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31" name="Straight Connector 330">
              <a:extLst>
                <a:ext uri="{FF2B5EF4-FFF2-40B4-BE49-F238E27FC236}">
                  <a16:creationId xmlns:a16="http://schemas.microsoft.com/office/drawing/2014/main" id="{CCDE3ABC-DE16-4D61-988C-2E89B51AD0D4}"/>
                </a:ext>
              </a:extLst>
            </p:cNvPr>
            <p:cNvCxnSpPr/>
            <p:nvPr/>
          </p:nvCxnSpPr>
          <p:spPr>
            <a:xfrm>
              <a:off x="711970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Straight Connector 331">
              <a:extLst>
                <a:ext uri="{FF2B5EF4-FFF2-40B4-BE49-F238E27FC236}">
                  <a16:creationId xmlns:a16="http://schemas.microsoft.com/office/drawing/2014/main" id="{9F54BF64-7440-4C7F-88A9-08E677D2E487}"/>
                </a:ext>
              </a:extLst>
            </p:cNvPr>
            <p:cNvCxnSpPr/>
            <p:nvPr/>
          </p:nvCxnSpPr>
          <p:spPr>
            <a:xfrm>
              <a:off x="153742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Straight Connector 332">
              <a:extLst>
                <a:ext uri="{FF2B5EF4-FFF2-40B4-BE49-F238E27FC236}">
                  <a16:creationId xmlns:a16="http://schemas.microsoft.com/office/drawing/2014/main" id="{C705F34E-0074-4FEB-B623-E216958142BB}"/>
                </a:ext>
              </a:extLst>
            </p:cNvPr>
            <p:cNvCxnSpPr/>
            <p:nvPr/>
          </p:nvCxnSpPr>
          <p:spPr>
            <a:xfrm>
              <a:off x="2343132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Straight Connector 333">
              <a:extLst>
                <a:ext uri="{FF2B5EF4-FFF2-40B4-BE49-F238E27FC236}">
                  <a16:creationId xmlns:a16="http://schemas.microsoft.com/office/drawing/2014/main" id="{EA4C4723-FD43-40B9-A970-019B176459F4}"/>
                </a:ext>
              </a:extLst>
            </p:cNvPr>
            <p:cNvCxnSpPr/>
            <p:nvPr/>
          </p:nvCxnSpPr>
          <p:spPr>
            <a:xfrm>
              <a:off x="3151153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Connector 334">
              <a:extLst>
                <a:ext uri="{FF2B5EF4-FFF2-40B4-BE49-F238E27FC236}">
                  <a16:creationId xmlns:a16="http://schemas.microsoft.com/office/drawing/2014/main" id="{9C69DF54-DBAC-46F8-A66C-801CC43AD19E}"/>
                </a:ext>
              </a:extLst>
            </p:cNvPr>
            <p:cNvCxnSpPr/>
            <p:nvPr/>
          </p:nvCxnSpPr>
          <p:spPr>
            <a:xfrm>
              <a:off x="394407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>
              <a:extLst>
                <a:ext uri="{FF2B5EF4-FFF2-40B4-BE49-F238E27FC236}">
                  <a16:creationId xmlns:a16="http://schemas.microsoft.com/office/drawing/2014/main" id="{D435E8CE-188E-483D-9302-6A0E2DDB9130}"/>
                </a:ext>
              </a:extLst>
            </p:cNvPr>
            <p:cNvCxnSpPr/>
            <p:nvPr/>
          </p:nvCxnSpPr>
          <p:spPr>
            <a:xfrm>
              <a:off x="4727090" y="6299546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>
              <a:extLst>
                <a:ext uri="{FF2B5EF4-FFF2-40B4-BE49-F238E27FC236}">
                  <a16:creationId xmlns:a16="http://schemas.microsoft.com/office/drawing/2014/main" id="{0DE6866D-BA00-4FFF-A069-6B9318AE3501}"/>
                </a:ext>
              </a:extLst>
            </p:cNvPr>
            <p:cNvCxnSpPr/>
            <p:nvPr/>
          </p:nvCxnSpPr>
          <p:spPr>
            <a:xfrm>
              <a:off x="5549355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>
              <a:extLst>
                <a:ext uri="{FF2B5EF4-FFF2-40B4-BE49-F238E27FC236}">
                  <a16:creationId xmlns:a16="http://schemas.microsoft.com/office/drawing/2014/main" id="{5DCFAA06-6968-48C3-A031-8AE7F2DBCDBA}"/>
                </a:ext>
              </a:extLst>
            </p:cNvPr>
            <p:cNvCxnSpPr/>
            <p:nvPr/>
          </p:nvCxnSpPr>
          <p:spPr>
            <a:xfrm>
              <a:off x="6324136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>
              <a:extLst>
                <a:ext uri="{FF2B5EF4-FFF2-40B4-BE49-F238E27FC236}">
                  <a16:creationId xmlns:a16="http://schemas.microsoft.com/office/drawing/2014/main" id="{69CB9596-F277-4240-B325-6AE0AC34F7B8}"/>
                </a:ext>
              </a:extLst>
            </p:cNvPr>
            <p:cNvCxnSpPr/>
            <p:nvPr/>
          </p:nvCxnSpPr>
          <p:spPr>
            <a:xfrm>
              <a:off x="7073107" y="6304328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>
              <a:extLst>
                <a:ext uri="{FF2B5EF4-FFF2-40B4-BE49-F238E27FC236}">
                  <a16:creationId xmlns:a16="http://schemas.microsoft.com/office/drawing/2014/main" id="{C159132D-7916-423B-BF84-DE1379E36B23}"/>
                </a:ext>
              </a:extLst>
            </p:cNvPr>
            <p:cNvCxnSpPr/>
            <p:nvPr/>
          </p:nvCxnSpPr>
          <p:spPr>
            <a:xfrm>
              <a:off x="786845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>
              <a:extLst>
                <a:ext uri="{FF2B5EF4-FFF2-40B4-BE49-F238E27FC236}">
                  <a16:creationId xmlns:a16="http://schemas.microsoft.com/office/drawing/2014/main" id="{354E27C2-B78D-4A1A-8AEE-5564D4881E08}"/>
                </a:ext>
              </a:extLst>
            </p:cNvPr>
            <p:cNvCxnSpPr/>
            <p:nvPr/>
          </p:nvCxnSpPr>
          <p:spPr>
            <a:xfrm>
              <a:off x="87117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>
              <a:extLst>
                <a:ext uri="{FF2B5EF4-FFF2-40B4-BE49-F238E27FC236}">
                  <a16:creationId xmlns:a16="http://schemas.microsoft.com/office/drawing/2014/main" id="{48779C2E-F8DE-4609-B41A-782F1C929DB5}"/>
                </a:ext>
              </a:extLst>
            </p:cNvPr>
            <p:cNvCxnSpPr/>
            <p:nvPr/>
          </p:nvCxnSpPr>
          <p:spPr>
            <a:xfrm>
              <a:off x="95271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>
              <a:extLst>
                <a:ext uri="{FF2B5EF4-FFF2-40B4-BE49-F238E27FC236}">
                  <a16:creationId xmlns:a16="http://schemas.microsoft.com/office/drawing/2014/main" id="{CA375F01-E619-41FA-9083-8208131590BF}"/>
                </a:ext>
              </a:extLst>
            </p:cNvPr>
            <p:cNvCxnSpPr>
              <a:cxnSpLocks/>
            </p:cNvCxnSpPr>
            <p:nvPr/>
          </p:nvCxnSpPr>
          <p:spPr>
            <a:xfrm>
              <a:off x="10256906" y="6306225"/>
              <a:ext cx="287269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9" name="Group 358">
            <a:extLst>
              <a:ext uri="{FF2B5EF4-FFF2-40B4-BE49-F238E27FC236}">
                <a16:creationId xmlns:a16="http://schemas.microsoft.com/office/drawing/2014/main" id="{EC980F8F-F89E-4FB1-95F7-7E0EC927A8A2}"/>
              </a:ext>
            </a:extLst>
          </p:cNvPr>
          <p:cNvGrpSpPr/>
          <p:nvPr/>
        </p:nvGrpSpPr>
        <p:grpSpPr>
          <a:xfrm>
            <a:off x="1332985" y="1113870"/>
            <a:ext cx="6339579" cy="581356"/>
            <a:chOff x="558799" y="6009965"/>
            <a:chExt cx="10250063" cy="581356"/>
          </a:xfrm>
          <a:solidFill>
            <a:schemeClr val="bg2">
              <a:lumMod val="50000"/>
            </a:schemeClr>
          </a:solidFill>
        </p:grpSpPr>
        <p:sp>
          <p:nvSpPr>
            <p:cNvPr id="360" name="Arrow: Left 359">
              <a:extLst>
                <a:ext uri="{FF2B5EF4-FFF2-40B4-BE49-F238E27FC236}">
                  <a16:creationId xmlns:a16="http://schemas.microsoft.com/office/drawing/2014/main" id="{7BD4D5D3-B9DE-4CB7-8096-1B4433531A76}"/>
                </a:ext>
              </a:extLst>
            </p:cNvPr>
            <p:cNvSpPr/>
            <p:nvPr/>
          </p:nvSpPr>
          <p:spPr>
            <a:xfrm rot="10800000">
              <a:off x="558799" y="6009965"/>
              <a:ext cx="10250063" cy="581356"/>
            </a:xfrm>
            <a:prstGeom prst="leftArrow">
              <a:avLst/>
            </a:prstGeom>
            <a:grp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61" name="Straight Connector 360">
              <a:extLst>
                <a:ext uri="{FF2B5EF4-FFF2-40B4-BE49-F238E27FC236}">
                  <a16:creationId xmlns:a16="http://schemas.microsoft.com/office/drawing/2014/main" id="{959C0CDC-E59B-494B-A89A-EB1CAF89B5E8}"/>
                </a:ext>
              </a:extLst>
            </p:cNvPr>
            <p:cNvCxnSpPr/>
            <p:nvPr/>
          </p:nvCxnSpPr>
          <p:spPr>
            <a:xfrm>
              <a:off x="711970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Straight Connector 361">
              <a:extLst>
                <a:ext uri="{FF2B5EF4-FFF2-40B4-BE49-F238E27FC236}">
                  <a16:creationId xmlns:a16="http://schemas.microsoft.com/office/drawing/2014/main" id="{CB541E23-75B9-47F6-8F12-69BCEAEFC697}"/>
                </a:ext>
              </a:extLst>
            </p:cNvPr>
            <p:cNvCxnSpPr/>
            <p:nvPr/>
          </p:nvCxnSpPr>
          <p:spPr>
            <a:xfrm>
              <a:off x="153742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Straight Connector 362">
              <a:extLst>
                <a:ext uri="{FF2B5EF4-FFF2-40B4-BE49-F238E27FC236}">
                  <a16:creationId xmlns:a16="http://schemas.microsoft.com/office/drawing/2014/main" id="{137C2FC4-C8AB-41A0-B5FE-CA76412591F8}"/>
                </a:ext>
              </a:extLst>
            </p:cNvPr>
            <p:cNvCxnSpPr/>
            <p:nvPr/>
          </p:nvCxnSpPr>
          <p:spPr>
            <a:xfrm>
              <a:off x="2343132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Straight Connector 363">
              <a:extLst>
                <a:ext uri="{FF2B5EF4-FFF2-40B4-BE49-F238E27FC236}">
                  <a16:creationId xmlns:a16="http://schemas.microsoft.com/office/drawing/2014/main" id="{2FE905E9-0A33-4688-9614-AD2F0F75ED24}"/>
                </a:ext>
              </a:extLst>
            </p:cNvPr>
            <p:cNvCxnSpPr/>
            <p:nvPr/>
          </p:nvCxnSpPr>
          <p:spPr>
            <a:xfrm>
              <a:off x="3151153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Straight Connector 364">
              <a:extLst>
                <a:ext uri="{FF2B5EF4-FFF2-40B4-BE49-F238E27FC236}">
                  <a16:creationId xmlns:a16="http://schemas.microsoft.com/office/drawing/2014/main" id="{9AC7FB92-65E9-47DA-ABEE-3D33ED4AC262}"/>
                </a:ext>
              </a:extLst>
            </p:cNvPr>
            <p:cNvCxnSpPr/>
            <p:nvPr/>
          </p:nvCxnSpPr>
          <p:spPr>
            <a:xfrm>
              <a:off x="3944075" y="6300643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Straight Connector 365">
              <a:extLst>
                <a:ext uri="{FF2B5EF4-FFF2-40B4-BE49-F238E27FC236}">
                  <a16:creationId xmlns:a16="http://schemas.microsoft.com/office/drawing/2014/main" id="{3337B304-C5F9-4644-A90E-B840F2729523}"/>
                </a:ext>
              </a:extLst>
            </p:cNvPr>
            <p:cNvCxnSpPr/>
            <p:nvPr/>
          </p:nvCxnSpPr>
          <p:spPr>
            <a:xfrm>
              <a:off x="4727090" y="6299546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Straight Connector 366">
              <a:extLst>
                <a:ext uri="{FF2B5EF4-FFF2-40B4-BE49-F238E27FC236}">
                  <a16:creationId xmlns:a16="http://schemas.microsoft.com/office/drawing/2014/main" id="{7F74B2C4-2828-477A-98BA-8D53B50656B0}"/>
                </a:ext>
              </a:extLst>
            </p:cNvPr>
            <p:cNvCxnSpPr/>
            <p:nvPr/>
          </p:nvCxnSpPr>
          <p:spPr>
            <a:xfrm>
              <a:off x="5549355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Straight Connector 367">
              <a:extLst>
                <a:ext uri="{FF2B5EF4-FFF2-40B4-BE49-F238E27FC236}">
                  <a16:creationId xmlns:a16="http://schemas.microsoft.com/office/drawing/2014/main" id="{8E57FD90-8555-4416-84B1-632ABF87D512}"/>
                </a:ext>
              </a:extLst>
            </p:cNvPr>
            <p:cNvCxnSpPr/>
            <p:nvPr/>
          </p:nvCxnSpPr>
          <p:spPr>
            <a:xfrm>
              <a:off x="6324136" y="6303982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Straight Connector 368">
              <a:extLst>
                <a:ext uri="{FF2B5EF4-FFF2-40B4-BE49-F238E27FC236}">
                  <a16:creationId xmlns:a16="http://schemas.microsoft.com/office/drawing/2014/main" id="{2A037561-4E7E-4E4D-9A15-CFB0750A5FAD}"/>
                </a:ext>
              </a:extLst>
            </p:cNvPr>
            <p:cNvCxnSpPr/>
            <p:nvPr/>
          </p:nvCxnSpPr>
          <p:spPr>
            <a:xfrm>
              <a:off x="7073107" y="6304328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Straight Connector 369">
              <a:extLst>
                <a:ext uri="{FF2B5EF4-FFF2-40B4-BE49-F238E27FC236}">
                  <a16:creationId xmlns:a16="http://schemas.microsoft.com/office/drawing/2014/main" id="{51F1DF0A-E07A-4E66-98B9-5426CB5EE1E7}"/>
                </a:ext>
              </a:extLst>
            </p:cNvPr>
            <p:cNvCxnSpPr/>
            <p:nvPr/>
          </p:nvCxnSpPr>
          <p:spPr>
            <a:xfrm>
              <a:off x="786845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Straight Connector 370">
              <a:extLst>
                <a:ext uri="{FF2B5EF4-FFF2-40B4-BE49-F238E27FC236}">
                  <a16:creationId xmlns:a16="http://schemas.microsoft.com/office/drawing/2014/main" id="{F4B3FC66-24F8-41B2-9F30-422A2F25BDE9}"/>
                </a:ext>
              </a:extLst>
            </p:cNvPr>
            <p:cNvCxnSpPr/>
            <p:nvPr/>
          </p:nvCxnSpPr>
          <p:spPr>
            <a:xfrm>
              <a:off x="87117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Straight Connector 371">
              <a:extLst>
                <a:ext uri="{FF2B5EF4-FFF2-40B4-BE49-F238E27FC236}">
                  <a16:creationId xmlns:a16="http://schemas.microsoft.com/office/drawing/2014/main" id="{605440C6-B64B-47C5-9843-BBB4D6BA9CB9}"/>
                </a:ext>
              </a:extLst>
            </p:cNvPr>
            <p:cNvCxnSpPr/>
            <p:nvPr/>
          </p:nvCxnSpPr>
          <p:spPr>
            <a:xfrm>
              <a:off x="9527136" y="6306225"/>
              <a:ext cx="554634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Straight Connector 372">
              <a:extLst>
                <a:ext uri="{FF2B5EF4-FFF2-40B4-BE49-F238E27FC236}">
                  <a16:creationId xmlns:a16="http://schemas.microsoft.com/office/drawing/2014/main" id="{64665FE0-BE2B-4221-A9B1-6E6AAA70CC7A}"/>
                </a:ext>
              </a:extLst>
            </p:cNvPr>
            <p:cNvCxnSpPr>
              <a:cxnSpLocks/>
            </p:cNvCxnSpPr>
            <p:nvPr/>
          </p:nvCxnSpPr>
          <p:spPr>
            <a:xfrm>
              <a:off x="10256906" y="6306225"/>
              <a:ext cx="287269" cy="0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7" name="Group 396">
            <a:extLst>
              <a:ext uri="{FF2B5EF4-FFF2-40B4-BE49-F238E27FC236}">
                <a16:creationId xmlns:a16="http://schemas.microsoft.com/office/drawing/2014/main" id="{687430E6-8A0E-4DBD-8036-18AD74AEC743}"/>
              </a:ext>
            </a:extLst>
          </p:cNvPr>
          <p:cNvGrpSpPr/>
          <p:nvPr/>
        </p:nvGrpSpPr>
        <p:grpSpPr>
          <a:xfrm>
            <a:off x="365834" y="3529327"/>
            <a:ext cx="1226585" cy="1691928"/>
            <a:chOff x="375994" y="3529327"/>
            <a:chExt cx="1226585" cy="1691928"/>
          </a:xfrm>
          <a:solidFill>
            <a:schemeClr val="bg2">
              <a:lumMod val="50000"/>
            </a:schemeClr>
          </a:solidFill>
        </p:grpSpPr>
        <p:sp>
          <p:nvSpPr>
            <p:cNvPr id="205" name="Arrow: U-Turn 204">
              <a:extLst>
                <a:ext uri="{FF2B5EF4-FFF2-40B4-BE49-F238E27FC236}">
                  <a16:creationId xmlns:a16="http://schemas.microsoft.com/office/drawing/2014/main" id="{90CBE7CC-67DE-47D0-B5D9-F82B401D5304}"/>
                </a:ext>
              </a:extLst>
            </p:cNvPr>
            <p:cNvSpPr/>
            <p:nvPr/>
          </p:nvSpPr>
          <p:spPr>
            <a:xfrm rot="16200000">
              <a:off x="143323" y="3761998"/>
              <a:ext cx="1691928" cy="1226585"/>
            </a:xfrm>
            <a:prstGeom prst="uturnArrow">
              <a:avLst/>
            </a:prstGeom>
            <a:grp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74" name="Straight Connector 373">
              <a:extLst>
                <a:ext uri="{FF2B5EF4-FFF2-40B4-BE49-F238E27FC236}">
                  <a16:creationId xmlns:a16="http://schemas.microsoft.com/office/drawing/2014/main" id="{88DF59A0-1699-456F-983C-A324704F5AB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58240" y="5089634"/>
              <a:ext cx="327916" cy="1512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Straight Connector 375">
              <a:extLst>
                <a:ext uri="{FF2B5EF4-FFF2-40B4-BE49-F238E27FC236}">
                  <a16:creationId xmlns:a16="http://schemas.microsoft.com/office/drawing/2014/main" id="{5B75382D-EBEC-42DD-AFBC-6BA055B184C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08989" y="5067994"/>
              <a:ext cx="252420" cy="23152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:a16="http://schemas.microsoft.com/office/drawing/2014/main" id="{0973091D-FC57-41D5-B823-9B781515922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96607" y="4912522"/>
              <a:ext cx="147455" cy="122546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Connector 380">
              <a:extLst>
                <a:ext uri="{FF2B5EF4-FFF2-40B4-BE49-F238E27FC236}">
                  <a16:creationId xmlns:a16="http://schemas.microsoft.com/office/drawing/2014/main" id="{463743AE-8813-42B0-85C4-5AA95FA3EEC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48639" y="4712656"/>
              <a:ext cx="30480" cy="149858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:a16="http://schemas.microsoft.com/office/drawing/2014/main" id="{2FC39D71-8750-4656-850A-83B4DDAA2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8639" y="4431497"/>
              <a:ext cx="0" cy="202926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:a16="http://schemas.microsoft.com/office/drawing/2014/main" id="{3D39F4EC-7987-4688-A143-EDF3A432E6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8639" y="4137958"/>
              <a:ext cx="0" cy="202926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Straight Connector 386">
              <a:extLst>
                <a:ext uri="{FF2B5EF4-FFF2-40B4-BE49-F238E27FC236}">
                  <a16:creationId xmlns:a16="http://schemas.microsoft.com/office/drawing/2014/main" id="{6AF255AE-E6B9-4CA3-8193-34D43A5F96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9119" y="3941566"/>
              <a:ext cx="91215" cy="124734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Straight Connector 389">
              <a:extLst>
                <a:ext uri="{FF2B5EF4-FFF2-40B4-BE49-F238E27FC236}">
                  <a16:creationId xmlns:a16="http://schemas.microsoft.com/office/drawing/2014/main" id="{A25D2460-34C8-44A1-977B-DCAB0350C0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0223" y="3843310"/>
              <a:ext cx="114955" cy="55595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Straight Connector 392">
              <a:extLst>
                <a:ext uri="{FF2B5EF4-FFF2-40B4-BE49-F238E27FC236}">
                  <a16:creationId xmlns:a16="http://schemas.microsoft.com/office/drawing/2014/main" id="{9F84BFC3-8827-45F2-9A36-E500A55121A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93328" y="3830143"/>
              <a:ext cx="160875" cy="1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8" name="Group 397">
            <a:extLst>
              <a:ext uri="{FF2B5EF4-FFF2-40B4-BE49-F238E27FC236}">
                <a16:creationId xmlns:a16="http://schemas.microsoft.com/office/drawing/2014/main" id="{FE97F9B7-F065-431B-BD0B-91B9A409F3B3}"/>
              </a:ext>
            </a:extLst>
          </p:cNvPr>
          <p:cNvGrpSpPr/>
          <p:nvPr/>
        </p:nvGrpSpPr>
        <p:grpSpPr>
          <a:xfrm>
            <a:off x="324278" y="1100958"/>
            <a:ext cx="1226585" cy="1691928"/>
            <a:chOff x="375994" y="3529327"/>
            <a:chExt cx="1226585" cy="1691928"/>
          </a:xfrm>
          <a:solidFill>
            <a:schemeClr val="bg2">
              <a:lumMod val="50000"/>
            </a:schemeClr>
          </a:solidFill>
        </p:grpSpPr>
        <p:sp>
          <p:nvSpPr>
            <p:cNvPr id="399" name="Arrow: U-Turn 398">
              <a:extLst>
                <a:ext uri="{FF2B5EF4-FFF2-40B4-BE49-F238E27FC236}">
                  <a16:creationId xmlns:a16="http://schemas.microsoft.com/office/drawing/2014/main" id="{E084F98C-DEC1-42B0-BF02-7F28A14FD405}"/>
                </a:ext>
              </a:extLst>
            </p:cNvPr>
            <p:cNvSpPr/>
            <p:nvPr/>
          </p:nvSpPr>
          <p:spPr>
            <a:xfrm rot="16200000">
              <a:off x="143323" y="3761998"/>
              <a:ext cx="1691928" cy="1226585"/>
            </a:xfrm>
            <a:prstGeom prst="uturnArrow">
              <a:avLst/>
            </a:prstGeom>
            <a:grpFill/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400" name="Straight Connector 399">
              <a:extLst>
                <a:ext uri="{FF2B5EF4-FFF2-40B4-BE49-F238E27FC236}">
                  <a16:creationId xmlns:a16="http://schemas.microsoft.com/office/drawing/2014/main" id="{6B272F3D-3DD6-45AB-9C31-F0A8D42B45F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58240" y="5089634"/>
              <a:ext cx="327916" cy="1512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Straight Connector 400">
              <a:extLst>
                <a:ext uri="{FF2B5EF4-FFF2-40B4-BE49-F238E27FC236}">
                  <a16:creationId xmlns:a16="http://schemas.microsoft.com/office/drawing/2014/main" id="{799457F1-DE04-4802-AED7-AD5F09C6A7C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08989" y="5067994"/>
              <a:ext cx="252420" cy="23152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Straight Connector 401">
              <a:extLst>
                <a:ext uri="{FF2B5EF4-FFF2-40B4-BE49-F238E27FC236}">
                  <a16:creationId xmlns:a16="http://schemas.microsoft.com/office/drawing/2014/main" id="{04E6D0A1-FA06-4238-8777-81707A9D65F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96607" y="4912522"/>
              <a:ext cx="147455" cy="122546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Straight Connector 402">
              <a:extLst>
                <a:ext uri="{FF2B5EF4-FFF2-40B4-BE49-F238E27FC236}">
                  <a16:creationId xmlns:a16="http://schemas.microsoft.com/office/drawing/2014/main" id="{16A70BC2-3A76-440B-BD62-7C93EC3CE96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48639" y="4712656"/>
              <a:ext cx="30480" cy="149858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Straight Connector 403">
              <a:extLst>
                <a:ext uri="{FF2B5EF4-FFF2-40B4-BE49-F238E27FC236}">
                  <a16:creationId xmlns:a16="http://schemas.microsoft.com/office/drawing/2014/main" id="{FC4A8969-E419-4E2F-83EB-DA417316F0C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8639" y="4431497"/>
              <a:ext cx="0" cy="202926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Connector 404">
              <a:extLst>
                <a:ext uri="{FF2B5EF4-FFF2-40B4-BE49-F238E27FC236}">
                  <a16:creationId xmlns:a16="http://schemas.microsoft.com/office/drawing/2014/main" id="{C5EBEB16-F6FC-47AC-8EA2-82B1AA3329D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8639" y="4137958"/>
              <a:ext cx="0" cy="202926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Straight Connector 405">
              <a:extLst>
                <a:ext uri="{FF2B5EF4-FFF2-40B4-BE49-F238E27FC236}">
                  <a16:creationId xmlns:a16="http://schemas.microsoft.com/office/drawing/2014/main" id="{45E0CBC3-128E-4AC4-9E97-726F719D838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9119" y="3941566"/>
              <a:ext cx="91215" cy="124734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Connector 406">
              <a:extLst>
                <a:ext uri="{FF2B5EF4-FFF2-40B4-BE49-F238E27FC236}">
                  <a16:creationId xmlns:a16="http://schemas.microsoft.com/office/drawing/2014/main" id="{B0B85D91-F25D-4CAC-86F2-24B35793BC5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0223" y="3843310"/>
              <a:ext cx="114955" cy="55595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Straight Connector 407">
              <a:extLst>
                <a:ext uri="{FF2B5EF4-FFF2-40B4-BE49-F238E27FC236}">
                  <a16:creationId xmlns:a16="http://schemas.microsoft.com/office/drawing/2014/main" id="{7B344BAF-9B78-4D5E-B6A7-AA48BED078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93328" y="3830143"/>
              <a:ext cx="160875" cy="1"/>
            </a:xfrm>
            <a:prstGeom prst="line">
              <a:avLst/>
            </a:prstGeom>
            <a:grpFill/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881687F4-56D6-4E88-BD2D-E194B92AB392}"/>
              </a:ext>
            </a:extLst>
          </p:cNvPr>
          <p:cNvGrpSpPr/>
          <p:nvPr/>
        </p:nvGrpSpPr>
        <p:grpSpPr>
          <a:xfrm>
            <a:off x="220740" y="5023634"/>
            <a:ext cx="710773" cy="1425881"/>
            <a:chOff x="290179" y="10012285"/>
            <a:chExt cx="1066723" cy="2139951"/>
          </a:xfrm>
        </p:grpSpPr>
        <p:sp>
          <p:nvSpPr>
            <p:cNvPr id="89" name="Can 289">
              <a:extLst>
                <a:ext uri="{FF2B5EF4-FFF2-40B4-BE49-F238E27FC236}">
                  <a16:creationId xmlns:a16="http://schemas.microsoft.com/office/drawing/2014/main" id="{E7408CBE-DABA-4AAB-8920-97FF6FACD362}"/>
                </a:ext>
              </a:extLst>
            </p:cNvPr>
            <p:cNvSpPr/>
            <p:nvPr/>
          </p:nvSpPr>
          <p:spPr>
            <a:xfrm>
              <a:off x="756100" y="10992400"/>
              <a:ext cx="158268" cy="1159836"/>
            </a:xfrm>
            <a:prstGeom prst="ca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Heptagon 89">
              <a:extLst>
                <a:ext uri="{FF2B5EF4-FFF2-40B4-BE49-F238E27FC236}">
                  <a16:creationId xmlns:a16="http://schemas.microsoft.com/office/drawing/2014/main" id="{6D67EE08-880C-494D-9256-7C65C458CEAC}"/>
                </a:ext>
              </a:extLst>
            </p:cNvPr>
            <p:cNvSpPr/>
            <p:nvPr/>
          </p:nvSpPr>
          <p:spPr>
            <a:xfrm>
              <a:off x="290179" y="10012285"/>
              <a:ext cx="1066723" cy="982508"/>
            </a:xfrm>
            <a:prstGeom prst="heptagon">
              <a:avLst/>
            </a:prstGeom>
            <a:solidFill>
              <a:schemeClr val="bg1"/>
            </a:solidFill>
            <a:ln w="1016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16" name="Group 415">
            <a:extLst>
              <a:ext uri="{FF2B5EF4-FFF2-40B4-BE49-F238E27FC236}">
                <a16:creationId xmlns:a16="http://schemas.microsoft.com/office/drawing/2014/main" id="{355D63B8-17C7-439C-91AE-1A162BAE8D5D}"/>
              </a:ext>
            </a:extLst>
          </p:cNvPr>
          <p:cNvGrpSpPr/>
          <p:nvPr/>
        </p:nvGrpSpPr>
        <p:grpSpPr>
          <a:xfrm>
            <a:off x="2596431" y="2443891"/>
            <a:ext cx="710773" cy="1425881"/>
            <a:chOff x="290179" y="10012285"/>
            <a:chExt cx="1066723" cy="2139951"/>
          </a:xfrm>
        </p:grpSpPr>
        <p:sp>
          <p:nvSpPr>
            <p:cNvPr id="417" name="Can 289">
              <a:extLst>
                <a:ext uri="{FF2B5EF4-FFF2-40B4-BE49-F238E27FC236}">
                  <a16:creationId xmlns:a16="http://schemas.microsoft.com/office/drawing/2014/main" id="{A978590A-2AD5-40F1-A2C3-004F7136AEFA}"/>
                </a:ext>
              </a:extLst>
            </p:cNvPr>
            <p:cNvSpPr/>
            <p:nvPr/>
          </p:nvSpPr>
          <p:spPr>
            <a:xfrm>
              <a:off x="756100" y="10992400"/>
              <a:ext cx="158268" cy="1159836"/>
            </a:xfrm>
            <a:prstGeom prst="ca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8" name="Heptagon 417">
              <a:extLst>
                <a:ext uri="{FF2B5EF4-FFF2-40B4-BE49-F238E27FC236}">
                  <a16:creationId xmlns:a16="http://schemas.microsoft.com/office/drawing/2014/main" id="{5E55D458-2EA9-4F1E-B063-03EC70C2CCA7}"/>
                </a:ext>
              </a:extLst>
            </p:cNvPr>
            <p:cNvSpPr/>
            <p:nvPr/>
          </p:nvSpPr>
          <p:spPr>
            <a:xfrm>
              <a:off x="290179" y="10012285"/>
              <a:ext cx="1066723" cy="982508"/>
            </a:xfrm>
            <a:prstGeom prst="heptagon">
              <a:avLst/>
            </a:prstGeom>
            <a:solidFill>
              <a:schemeClr val="bg1"/>
            </a:solidFill>
            <a:ln w="101600">
              <a:solidFill>
                <a:srgbClr val="66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19" name="Group 418">
            <a:extLst>
              <a:ext uri="{FF2B5EF4-FFF2-40B4-BE49-F238E27FC236}">
                <a16:creationId xmlns:a16="http://schemas.microsoft.com/office/drawing/2014/main" id="{B664BE76-8CB4-4176-9A03-3763DE148940}"/>
              </a:ext>
            </a:extLst>
          </p:cNvPr>
          <p:cNvGrpSpPr/>
          <p:nvPr/>
        </p:nvGrpSpPr>
        <p:grpSpPr>
          <a:xfrm>
            <a:off x="10079248" y="2445200"/>
            <a:ext cx="710773" cy="1425881"/>
            <a:chOff x="290179" y="10012285"/>
            <a:chExt cx="1066723" cy="2139951"/>
          </a:xfrm>
        </p:grpSpPr>
        <p:sp>
          <p:nvSpPr>
            <p:cNvPr id="420" name="Can 289">
              <a:extLst>
                <a:ext uri="{FF2B5EF4-FFF2-40B4-BE49-F238E27FC236}">
                  <a16:creationId xmlns:a16="http://schemas.microsoft.com/office/drawing/2014/main" id="{5D4083DF-A31A-4C73-9E90-8E7DF6B9E688}"/>
                </a:ext>
              </a:extLst>
            </p:cNvPr>
            <p:cNvSpPr/>
            <p:nvPr/>
          </p:nvSpPr>
          <p:spPr>
            <a:xfrm>
              <a:off x="756100" y="10992400"/>
              <a:ext cx="158268" cy="1159836"/>
            </a:xfrm>
            <a:prstGeom prst="ca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1" name="Heptagon 420">
              <a:extLst>
                <a:ext uri="{FF2B5EF4-FFF2-40B4-BE49-F238E27FC236}">
                  <a16:creationId xmlns:a16="http://schemas.microsoft.com/office/drawing/2014/main" id="{B71D4AEB-98AC-4EB2-B252-E2206D136CD6}"/>
                </a:ext>
              </a:extLst>
            </p:cNvPr>
            <p:cNvSpPr/>
            <p:nvPr/>
          </p:nvSpPr>
          <p:spPr>
            <a:xfrm>
              <a:off x="290179" y="10012285"/>
              <a:ext cx="1066723" cy="982508"/>
            </a:xfrm>
            <a:prstGeom prst="heptagon">
              <a:avLst/>
            </a:prstGeom>
            <a:solidFill>
              <a:schemeClr val="bg1"/>
            </a:solidFill>
            <a:ln w="1016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22" name="Group 421">
            <a:extLst>
              <a:ext uri="{FF2B5EF4-FFF2-40B4-BE49-F238E27FC236}">
                <a16:creationId xmlns:a16="http://schemas.microsoft.com/office/drawing/2014/main" id="{895AF01A-95A6-4485-8F00-9C39598329DC}"/>
              </a:ext>
            </a:extLst>
          </p:cNvPr>
          <p:cNvGrpSpPr/>
          <p:nvPr/>
        </p:nvGrpSpPr>
        <p:grpSpPr>
          <a:xfrm>
            <a:off x="5178064" y="1179419"/>
            <a:ext cx="710773" cy="1425881"/>
            <a:chOff x="290179" y="10012285"/>
            <a:chExt cx="1066723" cy="2139951"/>
          </a:xfrm>
        </p:grpSpPr>
        <p:sp>
          <p:nvSpPr>
            <p:cNvPr id="423" name="Can 289">
              <a:extLst>
                <a:ext uri="{FF2B5EF4-FFF2-40B4-BE49-F238E27FC236}">
                  <a16:creationId xmlns:a16="http://schemas.microsoft.com/office/drawing/2014/main" id="{E0CED569-2A6F-452F-A68D-0D300F9AF1A7}"/>
                </a:ext>
              </a:extLst>
            </p:cNvPr>
            <p:cNvSpPr/>
            <p:nvPr/>
          </p:nvSpPr>
          <p:spPr>
            <a:xfrm>
              <a:off x="756100" y="10992400"/>
              <a:ext cx="158268" cy="1159836"/>
            </a:xfrm>
            <a:prstGeom prst="ca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4" name="Heptagon 423">
              <a:extLst>
                <a:ext uri="{FF2B5EF4-FFF2-40B4-BE49-F238E27FC236}">
                  <a16:creationId xmlns:a16="http://schemas.microsoft.com/office/drawing/2014/main" id="{FD388CE5-A0CD-46C5-9EFC-7635CD46B78A}"/>
                </a:ext>
              </a:extLst>
            </p:cNvPr>
            <p:cNvSpPr/>
            <p:nvPr/>
          </p:nvSpPr>
          <p:spPr>
            <a:xfrm>
              <a:off x="290179" y="10012285"/>
              <a:ext cx="1066723" cy="982508"/>
            </a:xfrm>
            <a:prstGeom prst="heptagon">
              <a:avLst/>
            </a:prstGeom>
            <a:solidFill>
              <a:schemeClr val="bg1"/>
            </a:solidFill>
            <a:ln w="1016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25" name="Group 424">
            <a:extLst>
              <a:ext uri="{FF2B5EF4-FFF2-40B4-BE49-F238E27FC236}">
                <a16:creationId xmlns:a16="http://schemas.microsoft.com/office/drawing/2014/main" id="{058E4B95-63D8-423F-9356-CE60D5AB0F7F}"/>
              </a:ext>
            </a:extLst>
          </p:cNvPr>
          <p:cNvGrpSpPr/>
          <p:nvPr/>
        </p:nvGrpSpPr>
        <p:grpSpPr>
          <a:xfrm>
            <a:off x="7437404" y="203540"/>
            <a:ext cx="710773" cy="1425881"/>
            <a:chOff x="290179" y="10012285"/>
            <a:chExt cx="1066723" cy="2139951"/>
          </a:xfrm>
        </p:grpSpPr>
        <p:sp>
          <p:nvSpPr>
            <p:cNvPr id="426" name="Can 289">
              <a:extLst>
                <a:ext uri="{FF2B5EF4-FFF2-40B4-BE49-F238E27FC236}">
                  <a16:creationId xmlns:a16="http://schemas.microsoft.com/office/drawing/2014/main" id="{26B090EC-0A88-421E-8515-01E6E3064D8B}"/>
                </a:ext>
              </a:extLst>
            </p:cNvPr>
            <p:cNvSpPr/>
            <p:nvPr/>
          </p:nvSpPr>
          <p:spPr>
            <a:xfrm>
              <a:off x="756100" y="10992400"/>
              <a:ext cx="158268" cy="1159836"/>
            </a:xfrm>
            <a:prstGeom prst="ca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7" name="Heptagon 426">
              <a:extLst>
                <a:ext uri="{FF2B5EF4-FFF2-40B4-BE49-F238E27FC236}">
                  <a16:creationId xmlns:a16="http://schemas.microsoft.com/office/drawing/2014/main" id="{CE8037A4-8C85-40E7-AA77-A79688C0D5BC}"/>
                </a:ext>
              </a:extLst>
            </p:cNvPr>
            <p:cNvSpPr/>
            <p:nvPr/>
          </p:nvSpPr>
          <p:spPr>
            <a:xfrm>
              <a:off x="290179" y="10012285"/>
              <a:ext cx="1066723" cy="982508"/>
            </a:xfrm>
            <a:prstGeom prst="heptagon">
              <a:avLst/>
            </a:prstGeom>
            <a:solidFill>
              <a:schemeClr val="bg1"/>
            </a:solidFill>
            <a:ln w="1016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:a16="http://schemas.microsoft.com/office/drawing/2014/main" id="{E0C07658-161E-4244-8CDF-1569CEC40205}"/>
              </a:ext>
            </a:extLst>
          </p:cNvPr>
          <p:cNvSpPr txBox="1"/>
          <p:nvPr/>
        </p:nvSpPr>
        <p:spPr>
          <a:xfrm>
            <a:off x="-53788" y="5172889"/>
            <a:ext cx="12454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Autumn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429" name="TextBox 428">
            <a:extLst>
              <a:ext uri="{FF2B5EF4-FFF2-40B4-BE49-F238E27FC236}">
                <a16:creationId xmlns:a16="http://schemas.microsoft.com/office/drawing/2014/main" id="{2B034E1D-BC6E-4AC0-950F-0E22289B100C}"/>
              </a:ext>
            </a:extLst>
          </p:cNvPr>
          <p:cNvSpPr txBox="1"/>
          <p:nvPr/>
        </p:nvSpPr>
        <p:spPr>
          <a:xfrm>
            <a:off x="2334502" y="2575501"/>
            <a:ext cx="12454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Spring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431" name="TextBox 430">
            <a:extLst>
              <a:ext uri="{FF2B5EF4-FFF2-40B4-BE49-F238E27FC236}">
                <a16:creationId xmlns:a16="http://schemas.microsoft.com/office/drawing/2014/main" id="{769775FD-6E65-434E-86B9-780E905B8FED}"/>
              </a:ext>
            </a:extLst>
          </p:cNvPr>
          <p:cNvSpPr txBox="1"/>
          <p:nvPr/>
        </p:nvSpPr>
        <p:spPr>
          <a:xfrm>
            <a:off x="4915990" y="1299290"/>
            <a:ext cx="12454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432" name="TextBox 431">
            <a:extLst>
              <a:ext uri="{FF2B5EF4-FFF2-40B4-BE49-F238E27FC236}">
                <a16:creationId xmlns:a16="http://schemas.microsoft.com/office/drawing/2014/main" id="{A236B8DB-34A9-4663-A0CB-74CAC5238215}"/>
              </a:ext>
            </a:extLst>
          </p:cNvPr>
          <p:cNvSpPr txBox="1"/>
          <p:nvPr/>
        </p:nvSpPr>
        <p:spPr>
          <a:xfrm>
            <a:off x="9819368" y="2556698"/>
            <a:ext cx="12454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433" name="TextBox 432">
            <a:extLst>
              <a:ext uri="{FF2B5EF4-FFF2-40B4-BE49-F238E27FC236}">
                <a16:creationId xmlns:a16="http://schemas.microsoft.com/office/drawing/2014/main" id="{0172CBC9-395E-415B-BA84-8D95CF69DF19}"/>
              </a:ext>
            </a:extLst>
          </p:cNvPr>
          <p:cNvSpPr txBox="1"/>
          <p:nvPr/>
        </p:nvSpPr>
        <p:spPr>
          <a:xfrm>
            <a:off x="7444403" y="288967"/>
            <a:ext cx="710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Move up to year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9/10</a:t>
            </a:r>
          </a:p>
        </p:txBody>
      </p:sp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EB64A6FD-C417-4641-B482-4091ED6F57DE}"/>
              </a:ext>
            </a:extLst>
          </p:cNvPr>
          <p:cNvCxnSpPr>
            <a:cxnSpLocks/>
          </p:cNvCxnSpPr>
          <p:nvPr/>
        </p:nvCxnSpPr>
        <p:spPr>
          <a:xfrm flipH="1" flipV="1">
            <a:off x="881723" y="6348755"/>
            <a:ext cx="40326" cy="242567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Arrow Connector 441">
            <a:extLst>
              <a:ext uri="{FF2B5EF4-FFF2-40B4-BE49-F238E27FC236}">
                <a16:creationId xmlns:a16="http://schemas.microsoft.com/office/drawing/2014/main" id="{C56A4221-03FB-456E-8FF6-54980F6AFB75}"/>
              </a:ext>
            </a:extLst>
          </p:cNvPr>
          <p:cNvCxnSpPr>
            <a:cxnSpLocks/>
          </p:cNvCxnSpPr>
          <p:nvPr/>
        </p:nvCxnSpPr>
        <p:spPr>
          <a:xfrm flipH="1">
            <a:off x="5130129" y="5921908"/>
            <a:ext cx="3874" cy="333689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Arrow Connector 446">
            <a:extLst>
              <a:ext uri="{FF2B5EF4-FFF2-40B4-BE49-F238E27FC236}">
                <a16:creationId xmlns:a16="http://schemas.microsoft.com/office/drawing/2014/main" id="{62E757A8-5E0B-4FEC-B8CF-B4D3F66041D3}"/>
              </a:ext>
            </a:extLst>
          </p:cNvPr>
          <p:cNvCxnSpPr>
            <a:cxnSpLocks/>
          </p:cNvCxnSpPr>
          <p:nvPr/>
        </p:nvCxnSpPr>
        <p:spPr>
          <a:xfrm flipH="1">
            <a:off x="8150462" y="5901626"/>
            <a:ext cx="3874" cy="333689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Arrow Connector 449">
            <a:extLst>
              <a:ext uri="{FF2B5EF4-FFF2-40B4-BE49-F238E27FC236}">
                <a16:creationId xmlns:a16="http://schemas.microsoft.com/office/drawing/2014/main" id="{51C2604B-07EE-4D67-B071-EE44FC31CCB7}"/>
              </a:ext>
            </a:extLst>
          </p:cNvPr>
          <p:cNvCxnSpPr>
            <a:cxnSpLocks/>
          </p:cNvCxnSpPr>
          <p:nvPr/>
        </p:nvCxnSpPr>
        <p:spPr>
          <a:xfrm flipH="1">
            <a:off x="9595359" y="4672844"/>
            <a:ext cx="3874" cy="333689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Arrow Connector 451">
            <a:extLst>
              <a:ext uri="{FF2B5EF4-FFF2-40B4-BE49-F238E27FC236}">
                <a16:creationId xmlns:a16="http://schemas.microsoft.com/office/drawing/2014/main" id="{B8C9D3EA-F7D0-49F6-A4BD-7F304C642ACF}"/>
              </a:ext>
            </a:extLst>
          </p:cNvPr>
          <p:cNvCxnSpPr>
            <a:cxnSpLocks/>
          </p:cNvCxnSpPr>
          <p:nvPr/>
        </p:nvCxnSpPr>
        <p:spPr>
          <a:xfrm flipH="1">
            <a:off x="6054368" y="4700428"/>
            <a:ext cx="3874" cy="333689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3" name="Picture 452">
            <a:extLst>
              <a:ext uri="{FF2B5EF4-FFF2-40B4-BE49-F238E27FC236}">
                <a16:creationId xmlns:a16="http://schemas.microsoft.com/office/drawing/2014/main" id="{BAC9FB5A-A480-4D26-9C66-6961BFCB29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522" y="4253928"/>
            <a:ext cx="164456" cy="719867"/>
          </a:xfrm>
          <a:prstGeom prst="rect">
            <a:avLst/>
          </a:prstGeom>
        </p:spPr>
      </p:pic>
      <p:grpSp>
        <p:nvGrpSpPr>
          <p:cNvPr id="409" name="Group 408">
            <a:extLst>
              <a:ext uri="{FF2B5EF4-FFF2-40B4-BE49-F238E27FC236}">
                <a16:creationId xmlns:a16="http://schemas.microsoft.com/office/drawing/2014/main" id="{3DB4190D-547F-4BEE-B104-87B08CC48396}"/>
              </a:ext>
            </a:extLst>
          </p:cNvPr>
          <p:cNvGrpSpPr/>
          <p:nvPr/>
        </p:nvGrpSpPr>
        <p:grpSpPr>
          <a:xfrm>
            <a:off x="8633381" y="4960609"/>
            <a:ext cx="710773" cy="1425882"/>
            <a:chOff x="290179" y="10012284"/>
            <a:chExt cx="1066723" cy="2139952"/>
          </a:xfrm>
        </p:grpSpPr>
        <p:sp>
          <p:nvSpPr>
            <p:cNvPr id="410" name="Can 289">
              <a:extLst>
                <a:ext uri="{FF2B5EF4-FFF2-40B4-BE49-F238E27FC236}">
                  <a16:creationId xmlns:a16="http://schemas.microsoft.com/office/drawing/2014/main" id="{B156E424-1D5C-412E-AB05-8E960A603FBA}"/>
                </a:ext>
              </a:extLst>
            </p:cNvPr>
            <p:cNvSpPr/>
            <p:nvPr/>
          </p:nvSpPr>
          <p:spPr>
            <a:xfrm>
              <a:off x="756100" y="10992400"/>
              <a:ext cx="158268" cy="1159836"/>
            </a:xfrm>
            <a:prstGeom prst="ca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1" name="Heptagon 410">
              <a:extLst>
                <a:ext uri="{FF2B5EF4-FFF2-40B4-BE49-F238E27FC236}">
                  <a16:creationId xmlns:a16="http://schemas.microsoft.com/office/drawing/2014/main" id="{654145D5-4BBE-4433-8178-F8928C47D2CC}"/>
                </a:ext>
              </a:extLst>
            </p:cNvPr>
            <p:cNvSpPr/>
            <p:nvPr/>
          </p:nvSpPr>
          <p:spPr>
            <a:xfrm>
              <a:off x="290179" y="10012284"/>
              <a:ext cx="1066723" cy="982508"/>
            </a:xfrm>
            <a:prstGeom prst="heptagon">
              <a:avLst/>
            </a:prstGeom>
            <a:solidFill>
              <a:schemeClr val="bg1"/>
            </a:solidFill>
            <a:ln w="1016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28" name="TextBox 427">
            <a:extLst>
              <a:ext uri="{FF2B5EF4-FFF2-40B4-BE49-F238E27FC236}">
                <a16:creationId xmlns:a16="http://schemas.microsoft.com/office/drawing/2014/main" id="{C3665CC8-4694-4656-87D4-1157EB4CA89A}"/>
              </a:ext>
            </a:extLst>
          </p:cNvPr>
          <p:cNvSpPr txBox="1"/>
          <p:nvPr/>
        </p:nvSpPr>
        <p:spPr>
          <a:xfrm>
            <a:off x="8373812" y="5080546"/>
            <a:ext cx="12454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Autumn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455" name="Picture 454">
            <a:extLst>
              <a:ext uri="{FF2B5EF4-FFF2-40B4-BE49-F238E27FC236}">
                <a16:creationId xmlns:a16="http://schemas.microsoft.com/office/drawing/2014/main" id="{D5E145D2-75A9-4423-9DCF-7BCC2DAB5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3984" y="5452684"/>
            <a:ext cx="164456" cy="719867"/>
          </a:xfrm>
          <a:prstGeom prst="rect">
            <a:avLst/>
          </a:prstGeom>
        </p:spPr>
      </p:pic>
      <p:grpSp>
        <p:nvGrpSpPr>
          <p:cNvPr id="412" name="Group 411">
            <a:extLst>
              <a:ext uri="{FF2B5EF4-FFF2-40B4-BE49-F238E27FC236}">
                <a16:creationId xmlns:a16="http://schemas.microsoft.com/office/drawing/2014/main" id="{C02BEF8B-1831-4598-BE96-8BF76A8D35DE}"/>
              </a:ext>
            </a:extLst>
          </p:cNvPr>
          <p:cNvGrpSpPr/>
          <p:nvPr/>
        </p:nvGrpSpPr>
        <p:grpSpPr>
          <a:xfrm>
            <a:off x="4305495" y="3725805"/>
            <a:ext cx="710773" cy="1425881"/>
            <a:chOff x="290179" y="10012285"/>
            <a:chExt cx="1066723" cy="2139951"/>
          </a:xfrm>
        </p:grpSpPr>
        <p:sp>
          <p:nvSpPr>
            <p:cNvPr id="413" name="Can 289">
              <a:extLst>
                <a:ext uri="{FF2B5EF4-FFF2-40B4-BE49-F238E27FC236}">
                  <a16:creationId xmlns:a16="http://schemas.microsoft.com/office/drawing/2014/main" id="{7BAD4405-7E03-4C8C-854D-4A509EEE2A02}"/>
                </a:ext>
              </a:extLst>
            </p:cNvPr>
            <p:cNvSpPr/>
            <p:nvPr/>
          </p:nvSpPr>
          <p:spPr>
            <a:xfrm>
              <a:off x="756100" y="10992400"/>
              <a:ext cx="158268" cy="1159836"/>
            </a:xfrm>
            <a:prstGeom prst="ca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4" name="Heptagon 413">
              <a:extLst>
                <a:ext uri="{FF2B5EF4-FFF2-40B4-BE49-F238E27FC236}">
                  <a16:creationId xmlns:a16="http://schemas.microsoft.com/office/drawing/2014/main" id="{54849351-B8E7-4D5F-92C0-D2F9A91F2D1D}"/>
                </a:ext>
              </a:extLst>
            </p:cNvPr>
            <p:cNvSpPr/>
            <p:nvPr/>
          </p:nvSpPr>
          <p:spPr>
            <a:xfrm>
              <a:off x="290179" y="10012285"/>
              <a:ext cx="1066723" cy="982508"/>
            </a:xfrm>
            <a:prstGeom prst="heptagon">
              <a:avLst/>
            </a:prstGeom>
            <a:solidFill>
              <a:schemeClr val="bg1"/>
            </a:solidFill>
            <a:ln w="101600">
              <a:solidFill>
                <a:srgbClr val="66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464" name="Straight Arrow Connector 463">
            <a:extLst>
              <a:ext uri="{FF2B5EF4-FFF2-40B4-BE49-F238E27FC236}">
                <a16:creationId xmlns:a16="http://schemas.microsoft.com/office/drawing/2014/main" id="{93EC07EF-965A-4C62-8C0E-4DAD2BC35B54}"/>
              </a:ext>
            </a:extLst>
          </p:cNvPr>
          <p:cNvCxnSpPr>
            <a:cxnSpLocks/>
          </p:cNvCxnSpPr>
          <p:nvPr/>
        </p:nvCxnSpPr>
        <p:spPr>
          <a:xfrm flipH="1" flipV="1">
            <a:off x="561702" y="4411056"/>
            <a:ext cx="408646" cy="11159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9" name="Straight Arrow Connector 468">
            <a:extLst>
              <a:ext uri="{FF2B5EF4-FFF2-40B4-BE49-F238E27FC236}">
                <a16:creationId xmlns:a16="http://schemas.microsoft.com/office/drawing/2014/main" id="{EF6B2724-ACE2-42E6-8A4E-4053ABD479CE}"/>
              </a:ext>
            </a:extLst>
          </p:cNvPr>
          <p:cNvCxnSpPr>
            <a:cxnSpLocks/>
          </p:cNvCxnSpPr>
          <p:nvPr/>
        </p:nvCxnSpPr>
        <p:spPr>
          <a:xfrm flipH="1">
            <a:off x="2175977" y="3502378"/>
            <a:ext cx="35141" cy="29459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1" name="Straight Arrow Connector 470">
            <a:extLst>
              <a:ext uri="{FF2B5EF4-FFF2-40B4-BE49-F238E27FC236}">
                <a16:creationId xmlns:a16="http://schemas.microsoft.com/office/drawing/2014/main" id="{22AC230B-9715-4891-89EB-CA641EF07001}"/>
              </a:ext>
            </a:extLst>
          </p:cNvPr>
          <p:cNvCxnSpPr>
            <a:cxnSpLocks/>
          </p:cNvCxnSpPr>
          <p:nvPr/>
        </p:nvCxnSpPr>
        <p:spPr>
          <a:xfrm>
            <a:off x="6594832" y="3472212"/>
            <a:ext cx="16511" cy="314086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3" name="Straight Arrow Connector 472">
            <a:extLst>
              <a:ext uri="{FF2B5EF4-FFF2-40B4-BE49-F238E27FC236}">
                <a16:creationId xmlns:a16="http://schemas.microsoft.com/office/drawing/2014/main" id="{F54A1745-2F87-4852-941D-8E91E0FC7447}"/>
              </a:ext>
            </a:extLst>
          </p:cNvPr>
          <p:cNvCxnSpPr>
            <a:cxnSpLocks/>
          </p:cNvCxnSpPr>
          <p:nvPr/>
        </p:nvCxnSpPr>
        <p:spPr>
          <a:xfrm>
            <a:off x="9460211" y="3487652"/>
            <a:ext cx="16511" cy="314086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7" name="Picture 476">
            <a:extLst>
              <a:ext uri="{FF2B5EF4-FFF2-40B4-BE49-F238E27FC236}">
                <a16:creationId xmlns:a16="http://schemas.microsoft.com/office/drawing/2014/main" id="{E8AB63E4-42C3-4AC5-8677-8D328BF21E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2487" y="1721553"/>
            <a:ext cx="164456" cy="719867"/>
          </a:xfrm>
          <a:prstGeom prst="rect">
            <a:avLst/>
          </a:prstGeom>
        </p:spPr>
      </p:pic>
      <p:cxnSp>
        <p:nvCxnSpPr>
          <p:cNvPr id="480" name="Straight Arrow Connector 479">
            <a:extLst>
              <a:ext uri="{FF2B5EF4-FFF2-40B4-BE49-F238E27FC236}">
                <a16:creationId xmlns:a16="http://schemas.microsoft.com/office/drawing/2014/main" id="{2AE8ECCB-7F72-41D8-8B6B-ADE6C234E956}"/>
              </a:ext>
            </a:extLst>
          </p:cNvPr>
          <p:cNvCxnSpPr>
            <a:cxnSpLocks/>
          </p:cNvCxnSpPr>
          <p:nvPr/>
        </p:nvCxnSpPr>
        <p:spPr>
          <a:xfrm>
            <a:off x="9615338" y="2206745"/>
            <a:ext cx="16511" cy="314086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1" name="Straight Arrow Connector 480">
            <a:extLst>
              <a:ext uri="{FF2B5EF4-FFF2-40B4-BE49-F238E27FC236}">
                <a16:creationId xmlns:a16="http://schemas.microsoft.com/office/drawing/2014/main" id="{B2B26B1B-F95F-4944-82D8-C7746C376514}"/>
              </a:ext>
            </a:extLst>
          </p:cNvPr>
          <p:cNvCxnSpPr>
            <a:cxnSpLocks/>
          </p:cNvCxnSpPr>
          <p:nvPr/>
        </p:nvCxnSpPr>
        <p:spPr>
          <a:xfrm>
            <a:off x="6271168" y="2193660"/>
            <a:ext cx="16511" cy="314086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5" name="Picture 484">
            <a:extLst>
              <a:ext uri="{FF2B5EF4-FFF2-40B4-BE49-F238E27FC236}">
                <a16:creationId xmlns:a16="http://schemas.microsoft.com/office/drawing/2014/main" id="{9733FC84-429F-4EC8-912B-8B8D757D4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7866" y="699400"/>
            <a:ext cx="164456" cy="719867"/>
          </a:xfrm>
          <a:prstGeom prst="rect">
            <a:avLst/>
          </a:prstGeom>
        </p:spPr>
      </p:pic>
      <p:cxnSp>
        <p:nvCxnSpPr>
          <p:cNvPr id="489" name="Straight Arrow Connector 488">
            <a:extLst>
              <a:ext uri="{FF2B5EF4-FFF2-40B4-BE49-F238E27FC236}">
                <a16:creationId xmlns:a16="http://schemas.microsoft.com/office/drawing/2014/main" id="{5A181472-BA59-498D-891B-CEF731DC877A}"/>
              </a:ext>
            </a:extLst>
          </p:cNvPr>
          <p:cNvCxnSpPr>
            <a:cxnSpLocks/>
          </p:cNvCxnSpPr>
          <p:nvPr/>
        </p:nvCxnSpPr>
        <p:spPr>
          <a:xfrm flipH="1">
            <a:off x="491635" y="2047399"/>
            <a:ext cx="290732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Arrow Connector 492">
            <a:extLst>
              <a:ext uri="{FF2B5EF4-FFF2-40B4-BE49-F238E27FC236}">
                <a16:creationId xmlns:a16="http://schemas.microsoft.com/office/drawing/2014/main" id="{94669650-8428-4ABE-8EC3-79541F0C11DA}"/>
              </a:ext>
            </a:extLst>
          </p:cNvPr>
          <p:cNvCxnSpPr>
            <a:cxnSpLocks/>
          </p:cNvCxnSpPr>
          <p:nvPr/>
        </p:nvCxnSpPr>
        <p:spPr>
          <a:xfrm>
            <a:off x="6567992" y="1136609"/>
            <a:ext cx="21251" cy="27499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" name="TextBox 429">
            <a:extLst>
              <a:ext uri="{FF2B5EF4-FFF2-40B4-BE49-F238E27FC236}">
                <a16:creationId xmlns:a16="http://schemas.microsoft.com/office/drawing/2014/main" id="{E5A14541-2B07-4F52-AC03-709300C3F334}"/>
              </a:ext>
            </a:extLst>
          </p:cNvPr>
          <p:cNvSpPr txBox="1"/>
          <p:nvPr/>
        </p:nvSpPr>
        <p:spPr>
          <a:xfrm>
            <a:off x="4038976" y="3837728"/>
            <a:ext cx="12454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Spring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504" name="Picture 503">
            <a:extLst>
              <a:ext uri="{FF2B5EF4-FFF2-40B4-BE49-F238E27FC236}">
                <a16:creationId xmlns:a16="http://schemas.microsoft.com/office/drawing/2014/main" id="{8A943ED7-99C3-4731-ACDC-3DFC7D6AC4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4188" y="2988765"/>
            <a:ext cx="164456" cy="719867"/>
          </a:xfrm>
          <a:prstGeom prst="rect">
            <a:avLst/>
          </a:prstGeom>
        </p:spPr>
      </p:pic>
      <p:pic>
        <p:nvPicPr>
          <p:cNvPr id="505" name="Picture 504">
            <a:extLst>
              <a:ext uri="{FF2B5EF4-FFF2-40B4-BE49-F238E27FC236}">
                <a16:creationId xmlns:a16="http://schemas.microsoft.com/office/drawing/2014/main" id="{4197267D-614E-4C56-9EEF-07D67D6CEB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2904" y="3034138"/>
            <a:ext cx="164456" cy="719867"/>
          </a:xfrm>
          <a:prstGeom prst="rect">
            <a:avLst/>
          </a:prstGeom>
        </p:spPr>
      </p:pic>
      <p:pic>
        <p:nvPicPr>
          <p:cNvPr id="472" name="Picture 47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51363" y="4340818"/>
            <a:ext cx="355742" cy="384728"/>
          </a:xfrm>
          <a:prstGeom prst="rect">
            <a:avLst/>
          </a:prstGeom>
        </p:spPr>
      </p:pic>
      <p:pic>
        <p:nvPicPr>
          <p:cNvPr id="479" name="Picture 47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5576" y="3989410"/>
            <a:ext cx="504963" cy="780674"/>
          </a:xfrm>
          <a:prstGeom prst="rect">
            <a:avLst/>
          </a:prstGeom>
        </p:spPr>
      </p:pic>
      <p:pic>
        <p:nvPicPr>
          <p:cNvPr id="487" name="Picture 486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285" b="8331"/>
          <a:stretch/>
        </p:blipFill>
        <p:spPr>
          <a:xfrm rot="21437484">
            <a:off x="3044466" y="1755557"/>
            <a:ext cx="569890" cy="537830"/>
          </a:xfrm>
          <a:prstGeom prst="rect">
            <a:avLst/>
          </a:prstGeom>
        </p:spPr>
      </p:pic>
      <p:pic>
        <p:nvPicPr>
          <p:cNvPr id="490" name="Picture 489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1652" y="1778783"/>
            <a:ext cx="1276438" cy="56730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" r="540"/>
          <a:stretch/>
        </p:blipFill>
        <p:spPr>
          <a:xfrm rot="377581">
            <a:off x="6376403" y="5445592"/>
            <a:ext cx="374826" cy="582050"/>
          </a:xfrm>
          <a:prstGeom prst="rect">
            <a:avLst/>
          </a:prstGeom>
        </p:spPr>
      </p:pic>
      <p:pic>
        <p:nvPicPr>
          <p:cNvPr id="203" name="Picture 202"/>
          <p:cNvPicPr>
            <a:picLocks noChangeAspect="1"/>
          </p:cNvPicPr>
          <p:nvPr/>
        </p:nvPicPr>
        <p:blipFill rotWithShape="1">
          <a:blip r:embed="rId1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" r="540"/>
          <a:stretch/>
        </p:blipFill>
        <p:spPr>
          <a:xfrm rot="21127058">
            <a:off x="8057381" y="4202430"/>
            <a:ext cx="374826" cy="582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45496" y="4184414"/>
            <a:ext cx="785228" cy="56972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7FD36E9-30BC-48A3-8D52-E93FC11903D3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49" r="23566"/>
          <a:stretch/>
        </p:blipFill>
        <p:spPr>
          <a:xfrm>
            <a:off x="10071717" y="1726880"/>
            <a:ext cx="600932" cy="5861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CF0994-F156-4B56-9775-71ECFFAD6288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0"/>
                    </a14:imgEffect>
                  </a14:imgLayer>
                </a14:imgProps>
              </a:ext>
            </a:extLst>
          </a:blip>
          <a:srcRect b="7426"/>
          <a:stretch/>
        </p:blipFill>
        <p:spPr>
          <a:xfrm rot="495536">
            <a:off x="3296447" y="4193273"/>
            <a:ext cx="554144" cy="554036"/>
          </a:xfrm>
          <a:prstGeom prst="rect">
            <a:avLst/>
          </a:prstGeom>
        </p:spPr>
      </p:pic>
      <p:sp>
        <p:nvSpPr>
          <p:cNvPr id="210" name="TextBox 209">
            <a:extLst>
              <a:ext uri="{FF2B5EF4-FFF2-40B4-BE49-F238E27FC236}">
                <a16:creationId xmlns:a16="http://schemas.microsoft.com/office/drawing/2014/main" id="{1D349D82-FE37-4C6C-94DF-2066DEF4F412}"/>
              </a:ext>
            </a:extLst>
          </p:cNvPr>
          <p:cNvSpPr txBox="1"/>
          <p:nvPr/>
        </p:nvSpPr>
        <p:spPr>
          <a:xfrm>
            <a:off x="8377802" y="4272734"/>
            <a:ext cx="2386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Boy at the Back of the Class by </a:t>
            </a:r>
            <a:r>
              <a:rPr kumimoji="0" lang="en-GB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Onjali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Q. </a:t>
            </a:r>
            <a:r>
              <a:rPr kumimoji="0" lang="en-GB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Raúf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F4899CCA-7BEE-4AFC-8449-2A264E0B1130}"/>
              </a:ext>
            </a:extLst>
          </p:cNvPr>
          <p:cNvSpPr txBox="1"/>
          <p:nvPr/>
        </p:nvSpPr>
        <p:spPr>
          <a:xfrm>
            <a:off x="5925959" y="2985164"/>
            <a:ext cx="12524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Macbeth and Fantasy Writing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8" name="Picture 20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02995" y="3008844"/>
            <a:ext cx="355742" cy="384728"/>
          </a:xfrm>
          <a:prstGeom prst="rect">
            <a:avLst/>
          </a:prstGeom>
        </p:spPr>
      </p:pic>
      <p:pic>
        <p:nvPicPr>
          <p:cNvPr id="209" name="Picture 20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19198" y="2758211"/>
            <a:ext cx="504963" cy="780674"/>
          </a:xfrm>
          <a:prstGeom prst="rect">
            <a:avLst/>
          </a:prstGeom>
        </p:spPr>
      </p:pic>
      <p:pic>
        <p:nvPicPr>
          <p:cNvPr id="211" name="Picture 210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51424" y="2894037"/>
            <a:ext cx="785228" cy="569726"/>
          </a:xfrm>
          <a:prstGeom prst="rect">
            <a:avLst/>
          </a:prstGeom>
        </p:spPr>
      </p:pic>
      <p:pic>
        <p:nvPicPr>
          <p:cNvPr id="212" name="Picture 211">
            <a:extLst>
              <a:ext uri="{FF2B5EF4-FFF2-40B4-BE49-F238E27FC236}">
                <a16:creationId xmlns:a16="http://schemas.microsoft.com/office/drawing/2014/main" id="{34CF0994-F156-4B56-9775-71ECFFAD6288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aturation sat="0"/>
                    </a14:imgEffect>
                  </a14:imgLayer>
                </a14:imgProps>
              </a:ext>
            </a:extLst>
          </a:blip>
          <a:srcRect b="7426"/>
          <a:stretch/>
        </p:blipFill>
        <p:spPr>
          <a:xfrm rot="495536">
            <a:off x="7802375" y="2902896"/>
            <a:ext cx="554144" cy="554036"/>
          </a:xfrm>
          <a:prstGeom prst="rect">
            <a:avLst/>
          </a:prstGeom>
        </p:spPr>
      </p:pic>
      <p:pic>
        <p:nvPicPr>
          <p:cNvPr id="213" name="Picture 212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285" b="8331"/>
          <a:stretch/>
        </p:blipFill>
        <p:spPr>
          <a:xfrm rot="21437484">
            <a:off x="8625422" y="1841716"/>
            <a:ext cx="569890" cy="537830"/>
          </a:xfrm>
          <a:prstGeom prst="rect">
            <a:avLst/>
          </a:prstGeom>
        </p:spPr>
      </p:pic>
      <p:pic>
        <p:nvPicPr>
          <p:cNvPr id="214" name="Picture 213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08590" y="1764380"/>
            <a:ext cx="1276438" cy="567304"/>
          </a:xfrm>
          <a:prstGeom prst="rect">
            <a:avLst/>
          </a:prstGeom>
        </p:spPr>
      </p:pic>
      <p:sp>
        <p:nvSpPr>
          <p:cNvPr id="215" name="TextBox 214">
            <a:extLst>
              <a:ext uri="{FF2B5EF4-FFF2-40B4-BE49-F238E27FC236}">
                <a16:creationId xmlns:a16="http://schemas.microsoft.com/office/drawing/2014/main" id="{8FE3A483-8467-437B-833A-8B570CEF0C44}"/>
              </a:ext>
            </a:extLst>
          </p:cNvPr>
          <p:cNvSpPr txBox="1"/>
          <p:nvPr/>
        </p:nvSpPr>
        <p:spPr>
          <a:xfrm>
            <a:off x="2224798" y="1857002"/>
            <a:ext cx="1284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Island and Cultural 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Poetry</a:t>
            </a:r>
          </a:p>
        </p:txBody>
      </p:sp>
      <p:pic>
        <p:nvPicPr>
          <p:cNvPr id="216" name="Picture 215">
            <a:extLst>
              <a:ext uri="{FF2B5EF4-FFF2-40B4-BE49-F238E27FC236}">
                <a16:creationId xmlns:a16="http://schemas.microsoft.com/office/drawing/2014/main" id="{A7FD36E9-30BC-48A3-8D52-E93FC11903D3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49" r="23566"/>
          <a:stretch/>
        </p:blipFill>
        <p:spPr>
          <a:xfrm>
            <a:off x="3424220" y="1745310"/>
            <a:ext cx="600932" cy="586124"/>
          </a:xfrm>
          <a:prstGeom prst="rect">
            <a:avLst/>
          </a:prstGeom>
        </p:spPr>
      </p:pic>
      <p:sp>
        <p:nvSpPr>
          <p:cNvPr id="217" name="TextBox 216">
            <a:extLst>
              <a:ext uri="{FF2B5EF4-FFF2-40B4-BE49-F238E27FC236}">
                <a16:creationId xmlns:a16="http://schemas.microsoft.com/office/drawing/2014/main" id="{31417F6F-0205-4174-9212-B4BD0883F729}"/>
              </a:ext>
            </a:extLst>
          </p:cNvPr>
          <p:cNvSpPr txBox="1"/>
          <p:nvPr/>
        </p:nvSpPr>
        <p:spPr>
          <a:xfrm>
            <a:off x="8154875" y="1061060"/>
            <a:ext cx="4043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55A11"/>
                </a:solidFill>
              </a:rPr>
              <a:t>LIFE </a:t>
            </a:r>
            <a:r>
              <a:rPr lang="en-GB" sz="2400" b="1" dirty="0" smtClean="0">
                <a:solidFill>
                  <a:srgbClr val="C55A11"/>
                </a:solidFill>
              </a:rPr>
              <a:t>SKILLS </a:t>
            </a:r>
            <a:r>
              <a:rPr lang="en-GB" sz="2400" b="1" dirty="0" smtClean="0">
                <a:solidFill>
                  <a:srgbClr val="C55A11"/>
                </a:solidFill>
              </a:rPr>
              <a:t>(</a:t>
            </a:r>
            <a:r>
              <a:rPr lang="en-GB" sz="2400" b="1" dirty="0" smtClean="0">
                <a:solidFill>
                  <a:srgbClr val="C55A11"/>
                </a:solidFill>
              </a:rPr>
              <a:t>Class 5</a:t>
            </a:r>
            <a:r>
              <a:rPr lang="en-GB" sz="2400" b="1" dirty="0" smtClean="0">
                <a:solidFill>
                  <a:srgbClr val="C55A11"/>
                </a:solidFill>
              </a:rPr>
              <a:t>) </a:t>
            </a:r>
            <a:r>
              <a:rPr lang="en-GB" sz="2400" b="1" dirty="0">
                <a:solidFill>
                  <a:srgbClr val="C55A11"/>
                </a:solidFill>
              </a:rPr>
              <a:t>PATHWAY</a:t>
            </a:r>
          </a:p>
        </p:txBody>
      </p:sp>
    </p:spTree>
    <p:extLst>
      <p:ext uri="{BB962C8B-B14F-4D97-AF65-F5344CB8AC3E}">
        <p14:creationId xmlns:p14="http://schemas.microsoft.com/office/powerpoint/2010/main" val="357810571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Kelly</dc:creator>
  <cp:lastModifiedBy>Amy Kelly</cp:lastModifiedBy>
  <cp:revision>2</cp:revision>
  <dcterms:created xsi:type="dcterms:W3CDTF">2026-01-19T17:56:43Z</dcterms:created>
  <dcterms:modified xsi:type="dcterms:W3CDTF">2026-01-19T17:59:53Z</dcterms:modified>
</cp:coreProperties>
</file>